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24AB77-C3E8-417F-8245-04FA3E980EE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571280A-E688-418F-9532-400861F99FD2}">
      <dgm:prSet/>
      <dgm:spPr/>
      <dgm:t>
        <a:bodyPr/>
        <a:lstStyle/>
        <a:p>
          <a:pPr rtl="0"/>
          <a:r>
            <a:rPr lang="kk-KZ" smtClean="0"/>
            <a:t>Өмірдегі қызығушылықтар мен стимулдар көп болсы — өмірдің мағыналық толуы;</a:t>
          </a:r>
          <a:endParaRPr lang="ru-RU"/>
        </a:p>
      </dgm:t>
    </dgm:pt>
    <dgm:pt modelId="{B4A2187D-1C93-4B50-B70A-017AA46A65B2}" type="parTrans" cxnId="{34206BE6-C4D7-4676-BBE5-0A3B47B8BD4C}">
      <dgm:prSet/>
      <dgm:spPr/>
      <dgm:t>
        <a:bodyPr/>
        <a:lstStyle/>
        <a:p>
          <a:endParaRPr lang="ru-RU"/>
        </a:p>
      </dgm:t>
    </dgm:pt>
    <dgm:pt modelId="{449BF000-80FA-4956-952F-C43311146375}" type="sibTrans" cxnId="{34206BE6-C4D7-4676-BBE5-0A3B47B8BD4C}">
      <dgm:prSet/>
      <dgm:spPr/>
      <dgm:t>
        <a:bodyPr/>
        <a:lstStyle/>
        <a:p>
          <a:endParaRPr lang="ru-RU"/>
        </a:p>
      </dgm:t>
    </dgm:pt>
    <dgm:pt modelId="{A93D91CE-848A-4F82-A9A4-BF916D32FA41}">
      <dgm:prSet/>
      <dgm:spPr/>
      <dgm:t>
        <a:bodyPr/>
        <a:lstStyle/>
        <a:p>
          <a:pPr rtl="0"/>
          <a:r>
            <a:rPr lang="kk-KZ" smtClean="0"/>
            <a:t>Анализдеу мүмкіндігі – бірін екіншісінен ажырату;</a:t>
          </a:r>
          <a:endParaRPr lang="ru-RU"/>
        </a:p>
      </dgm:t>
    </dgm:pt>
    <dgm:pt modelId="{3979E0A2-FE56-43D1-8A7A-90F05185B435}" type="parTrans" cxnId="{E1F3A7B5-1FEF-4374-A45F-76CB17959C81}">
      <dgm:prSet/>
      <dgm:spPr/>
      <dgm:t>
        <a:bodyPr/>
        <a:lstStyle/>
        <a:p>
          <a:endParaRPr lang="ru-RU"/>
        </a:p>
      </dgm:t>
    </dgm:pt>
    <dgm:pt modelId="{CA38C650-5FD1-44EA-972F-B507E77CF63E}" type="sibTrans" cxnId="{E1F3A7B5-1FEF-4374-A45F-76CB17959C81}">
      <dgm:prSet/>
      <dgm:spPr/>
      <dgm:t>
        <a:bodyPr/>
        <a:lstStyle/>
        <a:p>
          <a:endParaRPr lang="ru-RU"/>
        </a:p>
      </dgm:t>
    </dgm:pt>
    <dgm:pt modelId="{1D10D5CF-758E-41FD-9345-30D340E79F66}">
      <dgm:prSet/>
      <dgm:spPr/>
      <dgm:t>
        <a:bodyPr/>
        <a:lstStyle/>
        <a:p>
          <a:pPr rtl="0"/>
          <a:r>
            <a:rPr lang="kk-KZ" smtClean="0"/>
            <a:t>Синтездеу мүмкіндіктері – оқиғалар мен құбылыстардың байланысын көру;</a:t>
          </a:r>
          <a:endParaRPr lang="ru-RU"/>
        </a:p>
      </dgm:t>
    </dgm:pt>
    <dgm:pt modelId="{F6632C26-ABED-42F4-B159-8A8ECC500CFE}" type="parTrans" cxnId="{F228F42D-CFC5-48D8-88C8-F1684CABA594}">
      <dgm:prSet/>
      <dgm:spPr/>
      <dgm:t>
        <a:bodyPr/>
        <a:lstStyle/>
        <a:p>
          <a:endParaRPr lang="ru-RU"/>
        </a:p>
      </dgm:t>
    </dgm:pt>
    <dgm:pt modelId="{C0E6E1C3-9E1B-4ABC-8B87-0C9E47716C21}" type="sibTrans" cxnId="{F228F42D-CFC5-48D8-88C8-F1684CABA594}">
      <dgm:prSet/>
      <dgm:spPr/>
      <dgm:t>
        <a:bodyPr/>
        <a:lstStyle/>
        <a:p>
          <a:endParaRPr lang="ru-RU"/>
        </a:p>
      </dgm:t>
    </dgm:pt>
    <dgm:pt modelId="{F8AFFD51-E078-4EC1-A161-1B7735FE9CAE}">
      <dgm:prSet/>
      <dgm:spPr/>
      <dgm:t>
        <a:bodyPr/>
        <a:lstStyle/>
        <a:p>
          <a:pPr rtl="0"/>
          <a:r>
            <a:rPr lang="kk-KZ" smtClean="0"/>
            <a:t>Адамдарды түсіну (өзін-өзі соның ішінде), оларды кешіру, жіберу, тәуелсіз болу мүмкіндіктері;</a:t>
          </a:r>
          <a:endParaRPr lang="ru-RU"/>
        </a:p>
      </dgm:t>
    </dgm:pt>
    <dgm:pt modelId="{C2E0B82A-FB17-4E47-8C02-E37B91FD0059}" type="parTrans" cxnId="{51AA3A03-AB0F-4BA9-92FB-7320981570FF}">
      <dgm:prSet/>
      <dgm:spPr/>
      <dgm:t>
        <a:bodyPr/>
        <a:lstStyle/>
        <a:p>
          <a:endParaRPr lang="ru-RU"/>
        </a:p>
      </dgm:t>
    </dgm:pt>
    <dgm:pt modelId="{ACDE2B6A-BC2B-4460-B2AC-6C008F5968F1}" type="sibTrans" cxnId="{51AA3A03-AB0F-4BA9-92FB-7320981570FF}">
      <dgm:prSet/>
      <dgm:spPr/>
      <dgm:t>
        <a:bodyPr/>
        <a:lstStyle/>
        <a:p>
          <a:endParaRPr lang="ru-RU"/>
        </a:p>
      </dgm:t>
    </dgm:pt>
    <dgm:pt modelId="{BF0D7341-2745-4BB5-AE06-F5F550B7C1D1}">
      <dgm:prSet/>
      <dgm:spPr/>
      <dgm:t>
        <a:bodyPr/>
        <a:lstStyle/>
        <a:p>
          <a:pPr rtl="0"/>
          <a:r>
            <a:rPr lang="kk-KZ" smtClean="0"/>
            <a:t>Ішкі бостандық пен тәуелсіздік;</a:t>
          </a:r>
          <a:endParaRPr lang="ru-RU"/>
        </a:p>
      </dgm:t>
    </dgm:pt>
    <dgm:pt modelId="{E9EC4F5A-C226-443B-B81D-D08AC2073287}" type="parTrans" cxnId="{B40CFAA9-3E8F-4598-A233-9B2C918E977C}">
      <dgm:prSet/>
      <dgm:spPr/>
      <dgm:t>
        <a:bodyPr/>
        <a:lstStyle/>
        <a:p>
          <a:endParaRPr lang="ru-RU"/>
        </a:p>
      </dgm:t>
    </dgm:pt>
    <dgm:pt modelId="{C6161FAE-BBA4-4682-88EA-9BB126D9F5D6}" type="sibTrans" cxnId="{B40CFAA9-3E8F-4598-A233-9B2C918E977C}">
      <dgm:prSet/>
      <dgm:spPr/>
      <dgm:t>
        <a:bodyPr/>
        <a:lstStyle/>
        <a:p>
          <a:endParaRPr lang="ru-RU"/>
        </a:p>
      </dgm:t>
    </dgm:pt>
    <dgm:pt modelId="{A5D3C88D-0035-469C-ACCA-7E211B55F606}">
      <dgm:prSet/>
      <dgm:spPr/>
      <dgm:t>
        <a:bodyPr/>
        <a:lstStyle/>
        <a:p>
          <a:pPr rtl="0"/>
          <a:r>
            <a:rPr lang="kk-KZ" smtClean="0"/>
            <a:t>Жауапкершілік, жекелеген өзіне ерікті түрде;</a:t>
          </a:r>
          <a:endParaRPr lang="ru-RU"/>
        </a:p>
      </dgm:t>
    </dgm:pt>
    <dgm:pt modelId="{4EA69191-1301-499A-BDE4-B1A6F931B0B4}" type="parTrans" cxnId="{6DE5A481-7F2F-40B7-9C3A-D8F9A28FB051}">
      <dgm:prSet/>
      <dgm:spPr/>
      <dgm:t>
        <a:bodyPr/>
        <a:lstStyle/>
        <a:p>
          <a:endParaRPr lang="ru-RU"/>
        </a:p>
      </dgm:t>
    </dgm:pt>
    <dgm:pt modelId="{F2B8514F-ACD2-4692-8085-88706DFFF4CC}" type="sibTrans" cxnId="{6DE5A481-7F2F-40B7-9C3A-D8F9A28FB051}">
      <dgm:prSet/>
      <dgm:spPr/>
      <dgm:t>
        <a:bodyPr/>
        <a:lstStyle/>
        <a:p>
          <a:endParaRPr lang="ru-RU"/>
        </a:p>
      </dgm:t>
    </dgm:pt>
    <dgm:pt modelId="{5408F187-C9B5-4A02-A12A-DA480294D790}">
      <dgm:prSet/>
      <dgm:spPr/>
      <dgm:t>
        <a:bodyPr/>
        <a:lstStyle/>
        <a:p>
          <a:pPr rtl="0"/>
          <a:r>
            <a:rPr lang="kk-KZ" smtClean="0"/>
            <a:t>Бейбітшілік пен адамдарға деген махаббат (соның ішінде өзіне деген);</a:t>
          </a:r>
          <a:endParaRPr lang="ru-RU"/>
        </a:p>
      </dgm:t>
    </dgm:pt>
    <dgm:pt modelId="{4302ACD2-B1F0-43B0-8B6F-181642A60E3A}" type="parTrans" cxnId="{7B2CE12D-26A7-42C5-8C88-A952D21B03C8}">
      <dgm:prSet/>
      <dgm:spPr/>
      <dgm:t>
        <a:bodyPr/>
        <a:lstStyle/>
        <a:p>
          <a:endParaRPr lang="ru-RU"/>
        </a:p>
      </dgm:t>
    </dgm:pt>
    <dgm:pt modelId="{20280487-6A99-46A0-BC6C-01A5544C014A}" type="sibTrans" cxnId="{7B2CE12D-26A7-42C5-8C88-A952D21B03C8}">
      <dgm:prSet/>
      <dgm:spPr/>
      <dgm:t>
        <a:bodyPr/>
        <a:lstStyle/>
        <a:p>
          <a:endParaRPr lang="ru-RU"/>
        </a:p>
      </dgm:t>
    </dgm:pt>
    <dgm:pt modelId="{5292E828-39BC-4803-9C6A-A4621F110568}">
      <dgm:prSet/>
      <dgm:spPr/>
      <dgm:t>
        <a:bodyPr/>
        <a:lstStyle/>
        <a:p>
          <a:pPr rtl="0"/>
          <a:r>
            <a:rPr lang="kk-KZ" smtClean="0"/>
            <a:t>бұл адам тұлғалық өсуде дегенді білдіреді.(В. Леви «Куда жить. Человек в цепях свободы» кітабынан).</a:t>
          </a:r>
          <a:endParaRPr lang="ru-RU"/>
        </a:p>
      </dgm:t>
    </dgm:pt>
    <dgm:pt modelId="{AB3ACE86-93F5-4FB4-8513-AED77C5FE7F2}" type="parTrans" cxnId="{0895950A-A317-4FA1-99BB-EA87B253A168}">
      <dgm:prSet/>
      <dgm:spPr/>
      <dgm:t>
        <a:bodyPr/>
        <a:lstStyle/>
        <a:p>
          <a:endParaRPr lang="ru-RU"/>
        </a:p>
      </dgm:t>
    </dgm:pt>
    <dgm:pt modelId="{C0FF41A2-56E8-4255-828B-35DCA536FCCA}" type="sibTrans" cxnId="{0895950A-A317-4FA1-99BB-EA87B253A168}">
      <dgm:prSet/>
      <dgm:spPr/>
      <dgm:t>
        <a:bodyPr/>
        <a:lstStyle/>
        <a:p>
          <a:endParaRPr lang="ru-RU"/>
        </a:p>
      </dgm:t>
    </dgm:pt>
    <dgm:pt modelId="{832BDBFE-33A0-4810-BA9F-7544FC658065}" type="pres">
      <dgm:prSet presAssocID="{EF24AB77-C3E8-417F-8245-04FA3E980EE6}" presName="linear" presStyleCnt="0">
        <dgm:presLayoutVars>
          <dgm:animLvl val="lvl"/>
          <dgm:resizeHandles val="exact"/>
        </dgm:presLayoutVars>
      </dgm:prSet>
      <dgm:spPr/>
    </dgm:pt>
    <dgm:pt modelId="{4F95728D-2BFD-4B7D-B20D-D343AAB7CFD1}" type="pres">
      <dgm:prSet presAssocID="{B571280A-E688-418F-9532-400861F99FD2}" presName="parentText" presStyleLbl="node1" presStyleIdx="0" presStyleCnt="8">
        <dgm:presLayoutVars>
          <dgm:chMax val="0"/>
          <dgm:bulletEnabled val="1"/>
        </dgm:presLayoutVars>
      </dgm:prSet>
      <dgm:spPr/>
    </dgm:pt>
    <dgm:pt modelId="{B9B7FC4A-2B88-4D3C-BDA3-06389F9EEDA6}" type="pres">
      <dgm:prSet presAssocID="{449BF000-80FA-4956-952F-C43311146375}" presName="spacer" presStyleCnt="0"/>
      <dgm:spPr/>
    </dgm:pt>
    <dgm:pt modelId="{F991920B-248F-450E-BC6A-1C26A257AAA4}" type="pres">
      <dgm:prSet presAssocID="{A93D91CE-848A-4F82-A9A4-BF916D32FA41}" presName="parentText" presStyleLbl="node1" presStyleIdx="1" presStyleCnt="8">
        <dgm:presLayoutVars>
          <dgm:chMax val="0"/>
          <dgm:bulletEnabled val="1"/>
        </dgm:presLayoutVars>
      </dgm:prSet>
      <dgm:spPr/>
    </dgm:pt>
    <dgm:pt modelId="{83A23E6B-5472-4011-B896-ED49487949C6}" type="pres">
      <dgm:prSet presAssocID="{CA38C650-5FD1-44EA-972F-B507E77CF63E}" presName="spacer" presStyleCnt="0"/>
      <dgm:spPr/>
    </dgm:pt>
    <dgm:pt modelId="{454ED568-3AD9-49B6-A2C4-057B4E67783D}" type="pres">
      <dgm:prSet presAssocID="{1D10D5CF-758E-41FD-9345-30D340E79F66}" presName="parentText" presStyleLbl="node1" presStyleIdx="2" presStyleCnt="8">
        <dgm:presLayoutVars>
          <dgm:chMax val="0"/>
          <dgm:bulletEnabled val="1"/>
        </dgm:presLayoutVars>
      </dgm:prSet>
      <dgm:spPr/>
    </dgm:pt>
    <dgm:pt modelId="{59F40B9F-31F9-4FF7-9179-1DACE08FD838}" type="pres">
      <dgm:prSet presAssocID="{C0E6E1C3-9E1B-4ABC-8B87-0C9E47716C21}" presName="spacer" presStyleCnt="0"/>
      <dgm:spPr/>
    </dgm:pt>
    <dgm:pt modelId="{C58869F7-39EF-4905-843D-F0C6F821D991}" type="pres">
      <dgm:prSet presAssocID="{F8AFFD51-E078-4EC1-A161-1B7735FE9CAE}" presName="parentText" presStyleLbl="node1" presStyleIdx="3" presStyleCnt="8">
        <dgm:presLayoutVars>
          <dgm:chMax val="0"/>
          <dgm:bulletEnabled val="1"/>
        </dgm:presLayoutVars>
      </dgm:prSet>
      <dgm:spPr/>
    </dgm:pt>
    <dgm:pt modelId="{F2EBB4B4-484F-4931-AEFD-C50A64697DE6}" type="pres">
      <dgm:prSet presAssocID="{ACDE2B6A-BC2B-4460-B2AC-6C008F5968F1}" presName="spacer" presStyleCnt="0"/>
      <dgm:spPr/>
    </dgm:pt>
    <dgm:pt modelId="{35B8F069-E571-4F6C-A576-AD8CFD4EC7A4}" type="pres">
      <dgm:prSet presAssocID="{BF0D7341-2745-4BB5-AE06-F5F550B7C1D1}" presName="parentText" presStyleLbl="node1" presStyleIdx="4" presStyleCnt="8">
        <dgm:presLayoutVars>
          <dgm:chMax val="0"/>
          <dgm:bulletEnabled val="1"/>
        </dgm:presLayoutVars>
      </dgm:prSet>
      <dgm:spPr/>
    </dgm:pt>
    <dgm:pt modelId="{E5C6E045-B1EB-4D2D-BB3E-4BAA80E77676}" type="pres">
      <dgm:prSet presAssocID="{C6161FAE-BBA4-4682-88EA-9BB126D9F5D6}" presName="spacer" presStyleCnt="0"/>
      <dgm:spPr/>
    </dgm:pt>
    <dgm:pt modelId="{F0E35FFC-AE7C-48D5-98C4-6A87A381BEA5}" type="pres">
      <dgm:prSet presAssocID="{A5D3C88D-0035-469C-ACCA-7E211B55F606}" presName="parentText" presStyleLbl="node1" presStyleIdx="5" presStyleCnt="8">
        <dgm:presLayoutVars>
          <dgm:chMax val="0"/>
          <dgm:bulletEnabled val="1"/>
        </dgm:presLayoutVars>
      </dgm:prSet>
      <dgm:spPr/>
    </dgm:pt>
    <dgm:pt modelId="{96C5F450-F1C9-4C5A-AB6B-D7E821318BB0}" type="pres">
      <dgm:prSet presAssocID="{F2B8514F-ACD2-4692-8085-88706DFFF4CC}" presName="spacer" presStyleCnt="0"/>
      <dgm:spPr/>
    </dgm:pt>
    <dgm:pt modelId="{EAEE4071-F994-498B-BE56-5BB29EE7D5DF}" type="pres">
      <dgm:prSet presAssocID="{5408F187-C9B5-4A02-A12A-DA480294D790}" presName="parentText" presStyleLbl="node1" presStyleIdx="6" presStyleCnt="8">
        <dgm:presLayoutVars>
          <dgm:chMax val="0"/>
          <dgm:bulletEnabled val="1"/>
        </dgm:presLayoutVars>
      </dgm:prSet>
      <dgm:spPr/>
    </dgm:pt>
    <dgm:pt modelId="{42662D7E-D31A-445B-9378-8F8E30305828}" type="pres">
      <dgm:prSet presAssocID="{20280487-6A99-46A0-BC6C-01A5544C014A}" presName="spacer" presStyleCnt="0"/>
      <dgm:spPr/>
    </dgm:pt>
    <dgm:pt modelId="{EFA79AA5-4DCB-4B4D-9B6F-18B696E4EF0B}" type="pres">
      <dgm:prSet presAssocID="{5292E828-39BC-4803-9C6A-A4621F110568}" presName="parentText" presStyleLbl="node1" presStyleIdx="7" presStyleCnt="8">
        <dgm:presLayoutVars>
          <dgm:chMax val="0"/>
          <dgm:bulletEnabled val="1"/>
        </dgm:presLayoutVars>
      </dgm:prSet>
      <dgm:spPr/>
    </dgm:pt>
  </dgm:ptLst>
  <dgm:cxnLst>
    <dgm:cxn modelId="{DAB25428-51E5-4B78-9DF2-98CDBEAA5C2A}" type="presOf" srcId="{EF24AB77-C3E8-417F-8245-04FA3E980EE6}" destId="{832BDBFE-33A0-4810-BA9F-7544FC658065}" srcOrd="0" destOrd="0" presId="urn:microsoft.com/office/officeart/2005/8/layout/vList2"/>
    <dgm:cxn modelId="{6FF702CF-294A-4F13-AB24-730C8C813E91}" type="presOf" srcId="{5408F187-C9B5-4A02-A12A-DA480294D790}" destId="{EAEE4071-F994-498B-BE56-5BB29EE7D5DF}" srcOrd="0" destOrd="0" presId="urn:microsoft.com/office/officeart/2005/8/layout/vList2"/>
    <dgm:cxn modelId="{51AA3A03-AB0F-4BA9-92FB-7320981570FF}" srcId="{EF24AB77-C3E8-417F-8245-04FA3E980EE6}" destId="{F8AFFD51-E078-4EC1-A161-1B7735FE9CAE}" srcOrd="3" destOrd="0" parTransId="{C2E0B82A-FB17-4E47-8C02-E37B91FD0059}" sibTransId="{ACDE2B6A-BC2B-4460-B2AC-6C008F5968F1}"/>
    <dgm:cxn modelId="{8DB1A6F2-8124-4643-A736-E46E318CB152}" type="presOf" srcId="{BF0D7341-2745-4BB5-AE06-F5F550B7C1D1}" destId="{35B8F069-E571-4F6C-A576-AD8CFD4EC7A4}" srcOrd="0" destOrd="0" presId="urn:microsoft.com/office/officeart/2005/8/layout/vList2"/>
    <dgm:cxn modelId="{E1F3A7B5-1FEF-4374-A45F-76CB17959C81}" srcId="{EF24AB77-C3E8-417F-8245-04FA3E980EE6}" destId="{A93D91CE-848A-4F82-A9A4-BF916D32FA41}" srcOrd="1" destOrd="0" parTransId="{3979E0A2-FE56-43D1-8A7A-90F05185B435}" sibTransId="{CA38C650-5FD1-44EA-972F-B507E77CF63E}"/>
    <dgm:cxn modelId="{5D217D61-42F7-4D10-88F1-4EF5BEBBED90}" type="presOf" srcId="{1D10D5CF-758E-41FD-9345-30D340E79F66}" destId="{454ED568-3AD9-49B6-A2C4-057B4E67783D}" srcOrd="0" destOrd="0" presId="urn:microsoft.com/office/officeart/2005/8/layout/vList2"/>
    <dgm:cxn modelId="{F540442B-3780-4C1E-A73F-55D2F719AB8A}" type="presOf" srcId="{A5D3C88D-0035-469C-ACCA-7E211B55F606}" destId="{F0E35FFC-AE7C-48D5-98C4-6A87A381BEA5}" srcOrd="0" destOrd="0" presId="urn:microsoft.com/office/officeart/2005/8/layout/vList2"/>
    <dgm:cxn modelId="{1B2E2679-5770-4CF5-9F02-9B35AFF6BA43}" type="presOf" srcId="{B571280A-E688-418F-9532-400861F99FD2}" destId="{4F95728D-2BFD-4B7D-B20D-D343AAB7CFD1}" srcOrd="0" destOrd="0" presId="urn:microsoft.com/office/officeart/2005/8/layout/vList2"/>
    <dgm:cxn modelId="{9088586D-34C0-4145-873B-834247CFC0DC}" type="presOf" srcId="{F8AFFD51-E078-4EC1-A161-1B7735FE9CAE}" destId="{C58869F7-39EF-4905-843D-F0C6F821D991}" srcOrd="0" destOrd="0" presId="urn:microsoft.com/office/officeart/2005/8/layout/vList2"/>
    <dgm:cxn modelId="{6DE5A481-7F2F-40B7-9C3A-D8F9A28FB051}" srcId="{EF24AB77-C3E8-417F-8245-04FA3E980EE6}" destId="{A5D3C88D-0035-469C-ACCA-7E211B55F606}" srcOrd="5" destOrd="0" parTransId="{4EA69191-1301-499A-BDE4-B1A6F931B0B4}" sibTransId="{F2B8514F-ACD2-4692-8085-88706DFFF4CC}"/>
    <dgm:cxn modelId="{F228F42D-CFC5-48D8-88C8-F1684CABA594}" srcId="{EF24AB77-C3E8-417F-8245-04FA3E980EE6}" destId="{1D10D5CF-758E-41FD-9345-30D340E79F66}" srcOrd="2" destOrd="0" parTransId="{F6632C26-ABED-42F4-B159-8A8ECC500CFE}" sibTransId="{C0E6E1C3-9E1B-4ABC-8B87-0C9E47716C21}"/>
    <dgm:cxn modelId="{5FC59A31-7827-432F-B647-D1F3CBA8CE58}" type="presOf" srcId="{A93D91CE-848A-4F82-A9A4-BF916D32FA41}" destId="{F991920B-248F-450E-BC6A-1C26A257AAA4}" srcOrd="0" destOrd="0" presId="urn:microsoft.com/office/officeart/2005/8/layout/vList2"/>
    <dgm:cxn modelId="{0895950A-A317-4FA1-99BB-EA87B253A168}" srcId="{EF24AB77-C3E8-417F-8245-04FA3E980EE6}" destId="{5292E828-39BC-4803-9C6A-A4621F110568}" srcOrd="7" destOrd="0" parTransId="{AB3ACE86-93F5-4FB4-8513-AED77C5FE7F2}" sibTransId="{C0FF41A2-56E8-4255-828B-35DCA536FCCA}"/>
    <dgm:cxn modelId="{34206BE6-C4D7-4676-BBE5-0A3B47B8BD4C}" srcId="{EF24AB77-C3E8-417F-8245-04FA3E980EE6}" destId="{B571280A-E688-418F-9532-400861F99FD2}" srcOrd="0" destOrd="0" parTransId="{B4A2187D-1C93-4B50-B70A-017AA46A65B2}" sibTransId="{449BF000-80FA-4956-952F-C43311146375}"/>
    <dgm:cxn modelId="{7B2CE12D-26A7-42C5-8C88-A952D21B03C8}" srcId="{EF24AB77-C3E8-417F-8245-04FA3E980EE6}" destId="{5408F187-C9B5-4A02-A12A-DA480294D790}" srcOrd="6" destOrd="0" parTransId="{4302ACD2-B1F0-43B0-8B6F-181642A60E3A}" sibTransId="{20280487-6A99-46A0-BC6C-01A5544C014A}"/>
    <dgm:cxn modelId="{8CF00FE5-A636-4BF2-A928-0B231BD80A83}" type="presOf" srcId="{5292E828-39BC-4803-9C6A-A4621F110568}" destId="{EFA79AA5-4DCB-4B4D-9B6F-18B696E4EF0B}" srcOrd="0" destOrd="0" presId="urn:microsoft.com/office/officeart/2005/8/layout/vList2"/>
    <dgm:cxn modelId="{B40CFAA9-3E8F-4598-A233-9B2C918E977C}" srcId="{EF24AB77-C3E8-417F-8245-04FA3E980EE6}" destId="{BF0D7341-2745-4BB5-AE06-F5F550B7C1D1}" srcOrd="4" destOrd="0" parTransId="{E9EC4F5A-C226-443B-B81D-D08AC2073287}" sibTransId="{C6161FAE-BBA4-4682-88EA-9BB126D9F5D6}"/>
    <dgm:cxn modelId="{823FF45E-61A1-48F0-A3A3-7B8335668E5D}" type="presParOf" srcId="{832BDBFE-33A0-4810-BA9F-7544FC658065}" destId="{4F95728D-2BFD-4B7D-B20D-D343AAB7CFD1}" srcOrd="0" destOrd="0" presId="urn:microsoft.com/office/officeart/2005/8/layout/vList2"/>
    <dgm:cxn modelId="{286EFA27-3F79-4928-A419-FE4E64C3F0BB}" type="presParOf" srcId="{832BDBFE-33A0-4810-BA9F-7544FC658065}" destId="{B9B7FC4A-2B88-4D3C-BDA3-06389F9EEDA6}" srcOrd="1" destOrd="0" presId="urn:microsoft.com/office/officeart/2005/8/layout/vList2"/>
    <dgm:cxn modelId="{781984DD-4E6A-400A-BE5E-F09B4CACA48E}" type="presParOf" srcId="{832BDBFE-33A0-4810-BA9F-7544FC658065}" destId="{F991920B-248F-450E-BC6A-1C26A257AAA4}" srcOrd="2" destOrd="0" presId="urn:microsoft.com/office/officeart/2005/8/layout/vList2"/>
    <dgm:cxn modelId="{A9B00264-5D8B-4511-AC87-8C5DA7C9D696}" type="presParOf" srcId="{832BDBFE-33A0-4810-BA9F-7544FC658065}" destId="{83A23E6B-5472-4011-B896-ED49487949C6}" srcOrd="3" destOrd="0" presId="urn:microsoft.com/office/officeart/2005/8/layout/vList2"/>
    <dgm:cxn modelId="{617EC524-B347-4D0B-84B6-69868276697A}" type="presParOf" srcId="{832BDBFE-33A0-4810-BA9F-7544FC658065}" destId="{454ED568-3AD9-49B6-A2C4-057B4E67783D}" srcOrd="4" destOrd="0" presId="urn:microsoft.com/office/officeart/2005/8/layout/vList2"/>
    <dgm:cxn modelId="{7A7CBB9B-A046-4DCA-9D92-9CB4EF37858F}" type="presParOf" srcId="{832BDBFE-33A0-4810-BA9F-7544FC658065}" destId="{59F40B9F-31F9-4FF7-9179-1DACE08FD838}" srcOrd="5" destOrd="0" presId="urn:microsoft.com/office/officeart/2005/8/layout/vList2"/>
    <dgm:cxn modelId="{323D8B18-6999-4F76-943E-375A42096C60}" type="presParOf" srcId="{832BDBFE-33A0-4810-BA9F-7544FC658065}" destId="{C58869F7-39EF-4905-843D-F0C6F821D991}" srcOrd="6" destOrd="0" presId="urn:microsoft.com/office/officeart/2005/8/layout/vList2"/>
    <dgm:cxn modelId="{CDBE930C-9FB0-440E-8390-F5CF848CB26E}" type="presParOf" srcId="{832BDBFE-33A0-4810-BA9F-7544FC658065}" destId="{F2EBB4B4-484F-4931-AEFD-C50A64697DE6}" srcOrd="7" destOrd="0" presId="urn:microsoft.com/office/officeart/2005/8/layout/vList2"/>
    <dgm:cxn modelId="{37D9F631-B317-4915-9131-33C9B4C41D5E}" type="presParOf" srcId="{832BDBFE-33A0-4810-BA9F-7544FC658065}" destId="{35B8F069-E571-4F6C-A576-AD8CFD4EC7A4}" srcOrd="8" destOrd="0" presId="urn:microsoft.com/office/officeart/2005/8/layout/vList2"/>
    <dgm:cxn modelId="{DCA083DB-D90A-42C9-9CA1-D2EC28DCA8DB}" type="presParOf" srcId="{832BDBFE-33A0-4810-BA9F-7544FC658065}" destId="{E5C6E045-B1EB-4D2D-BB3E-4BAA80E77676}" srcOrd="9" destOrd="0" presId="urn:microsoft.com/office/officeart/2005/8/layout/vList2"/>
    <dgm:cxn modelId="{A4821081-846E-407E-89B3-4453F6BA677E}" type="presParOf" srcId="{832BDBFE-33A0-4810-BA9F-7544FC658065}" destId="{F0E35FFC-AE7C-48D5-98C4-6A87A381BEA5}" srcOrd="10" destOrd="0" presId="urn:microsoft.com/office/officeart/2005/8/layout/vList2"/>
    <dgm:cxn modelId="{436CF3E7-2371-41CA-9474-5F9DC2B1CB52}" type="presParOf" srcId="{832BDBFE-33A0-4810-BA9F-7544FC658065}" destId="{96C5F450-F1C9-4C5A-AB6B-D7E821318BB0}" srcOrd="11" destOrd="0" presId="urn:microsoft.com/office/officeart/2005/8/layout/vList2"/>
    <dgm:cxn modelId="{5A3CFDA6-9AA9-4B8C-8DCD-6802404B4BBD}" type="presParOf" srcId="{832BDBFE-33A0-4810-BA9F-7544FC658065}" destId="{EAEE4071-F994-498B-BE56-5BB29EE7D5DF}" srcOrd="12" destOrd="0" presId="urn:microsoft.com/office/officeart/2005/8/layout/vList2"/>
    <dgm:cxn modelId="{A6CA411E-C757-4349-AE1B-36B034FF65A5}" type="presParOf" srcId="{832BDBFE-33A0-4810-BA9F-7544FC658065}" destId="{42662D7E-D31A-445B-9378-8F8E30305828}" srcOrd="13" destOrd="0" presId="urn:microsoft.com/office/officeart/2005/8/layout/vList2"/>
    <dgm:cxn modelId="{8AE9A505-5BC1-45FA-89A3-305C8CA18FA8}" type="presParOf" srcId="{832BDBFE-33A0-4810-BA9F-7544FC658065}" destId="{EFA79AA5-4DCB-4B4D-9B6F-18B696E4EF0B}"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88DD80-0B66-4FED-9E2A-4E70BC4AD4E2}" type="doc">
      <dgm:prSet loTypeId="urn:microsoft.com/office/officeart/2005/8/layout/vList2" loCatId="list" qsTypeId="urn:microsoft.com/office/officeart/2005/8/quickstyle/3d1" qsCatId="3D" csTypeId="urn:microsoft.com/office/officeart/2005/8/colors/accent1_2" csCatId="accent1"/>
      <dgm:spPr/>
      <dgm:t>
        <a:bodyPr/>
        <a:lstStyle/>
        <a:p>
          <a:endParaRPr lang="ru-RU"/>
        </a:p>
      </dgm:t>
    </dgm:pt>
    <dgm:pt modelId="{69C42F2E-5118-4629-B39A-4F03F8BD9C37}">
      <dgm:prSet/>
      <dgm:spPr/>
      <dgm:t>
        <a:bodyPr/>
        <a:lstStyle/>
        <a:p>
          <a:pPr rtl="0"/>
          <a:r>
            <a:rPr lang="kk-KZ" smtClean="0"/>
            <a:t>1. Сіздің атыңыз қандай мағынаға ие? Сіздің есіміңізді туыстарыңыздың бірінің құрметіне атап қойған ба? Сіздің атыңыз сіз немесе сіздің отбасыңыз үшін белгілі бір ерекше мәнге ие ме?</a:t>
          </a:r>
          <a:endParaRPr lang="ru-RU"/>
        </a:p>
      </dgm:t>
    </dgm:pt>
    <dgm:pt modelId="{D8F8F81D-033C-4792-BE7E-99CD67A9C09A}" type="parTrans" cxnId="{AC50BA56-1FCC-4B4F-B029-9889D2E943FF}">
      <dgm:prSet/>
      <dgm:spPr/>
      <dgm:t>
        <a:bodyPr/>
        <a:lstStyle/>
        <a:p>
          <a:endParaRPr lang="ru-RU"/>
        </a:p>
      </dgm:t>
    </dgm:pt>
    <dgm:pt modelId="{C3219F7D-A311-4BD8-A006-F0793AC14329}" type="sibTrans" cxnId="{AC50BA56-1FCC-4B4F-B029-9889D2E943FF}">
      <dgm:prSet/>
      <dgm:spPr/>
      <dgm:t>
        <a:bodyPr/>
        <a:lstStyle/>
        <a:p>
          <a:endParaRPr lang="ru-RU"/>
        </a:p>
      </dgm:t>
    </dgm:pt>
    <dgm:pt modelId="{64342972-A513-448D-8966-3CC3DED179F2}">
      <dgm:prSet/>
      <dgm:spPr/>
      <dgm:t>
        <a:bodyPr/>
        <a:lstStyle/>
        <a:p>
          <a:pPr rtl="0"/>
          <a:r>
            <a:rPr lang="kk-KZ" smtClean="0"/>
            <a:t>2. Сізге қандай лақап ат ұнайды? Неліктен?</a:t>
          </a:r>
          <a:endParaRPr lang="ru-RU"/>
        </a:p>
      </dgm:t>
    </dgm:pt>
    <dgm:pt modelId="{47CD56FB-11BE-470A-B41F-28A2E1BEA59F}" type="parTrans" cxnId="{9D3FCEB6-E733-4A03-91B9-03BBBE762362}">
      <dgm:prSet/>
      <dgm:spPr/>
      <dgm:t>
        <a:bodyPr/>
        <a:lstStyle/>
        <a:p>
          <a:endParaRPr lang="ru-RU"/>
        </a:p>
      </dgm:t>
    </dgm:pt>
    <dgm:pt modelId="{12B89A41-1878-483E-9CBF-11B407AD3C47}" type="sibTrans" cxnId="{9D3FCEB6-E733-4A03-91B9-03BBBE762362}">
      <dgm:prSet/>
      <dgm:spPr/>
      <dgm:t>
        <a:bodyPr/>
        <a:lstStyle/>
        <a:p>
          <a:endParaRPr lang="ru-RU"/>
        </a:p>
      </dgm:t>
    </dgm:pt>
    <dgm:pt modelId="{B071460D-E266-4F12-855C-5370DD8DECD4}">
      <dgm:prSet/>
      <dgm:spPr/>
      <dgm:t>
        <a:bodyPr/>
        <a:lstStyle/>
        <a:p>
          <a:pPr rtl="0"/>
          <a:r>
            <a:rPr lang="kk-KZ" smtClean="0"/>
            <a:t>3. Сіздің этникалық немесе діни таңдауыңыз қандай? Егер сіз және сіздің отбасыңыздың арасында қандай да бір айырмашылық болса, оларға түсініктеме беріңіз.</a:t>
          </a:r>
          <a:endParaRPr lang="ru-RU"/>
        </a:p>
      </dgm:t>
    </dgm:pt>
    <dgm:pt modelId="{1B4004C7-B948-4341-84EC-DE6BA5CB21DF}" type="parTrans" cxnId="{BE41AD04-3E2F-45E1-9D5F-AA9BD5244A22}">
      <dgm:prSet/>
      <dgm:spPr/>
      <dgm:t>
        <a:bodyPr/>
        <a:lstStyle/>
        <a:p>
          <a:endParaRPr lang="ru-RU"/>
        </a:p>
      </dgm:t>
    </dgm:pt>
    <dgm:pt modelId="{68DD6C4C-9D94-4479-9F42-71B469E5C30D}" type="sibTrans" cxnId="{BE41AD04-3E2F-45E1-9D5F-AA9BD5244A22}">
      <dgm:prSet/>
      <dgm:spPr/>
      <dgm:t>
        <a:bodyPr/>
        <a:lstStyle/>
        <a:p>
          <a:endParaRPr lang="ru-RU"/>
        </a:p>
      </dgm:t>
    </dgm:pt>
    <dgm:pt modelId="{0171966A-6990-426B-9ED0-A4AB622A8D3E}">
      <dgm:prSet/>
      <dgm:spPr/>
      <dgm:t>
        <a:bodyPr/>
        <a:lstStyle/>
        <a:p>
          <a:pPr rtl="0"/>
          <a:r>
            <a:rPr lang="kk-KZ" smtClean="0"/>
            <a:t>4. Өзіңіздің аға-бауырларыңыз, әпке-сіңілдеріңіз жайлы атйып беріңіз, оларға деген сезімдеріңізді сипаттаңыз.</a:t>
          </a:r>
          <a:endParaRPr lang="ru-RU"/>
        </a:p>
      </dgm:t>
    </dgm:pt>
    <dgm:pt modelId="{1C79880C-C8D5-4098-91A9-7A5BA6AC78B2}" type="parTrans" cxnId="{B61E5BDE-BAD9-462E-BC25-34CA9ED7933D}">
      <dgm:prSet/>
      <dgm:spPr/>
      <dgm:t>
        <a:bodyPr/>
        <a:lstStyle/>
        <a:p>
          <a:endParaRPr lang="ru-RU"/>
        </a:p>
      </dgm:t>
    </dgm:pt>
    <dgm:pt modelId="{D53301F2-469C-448E-AB65-91420C6F7B4A}" type="sibTrans" cxnId="{B61E5BDE-BAD9-462E-BC25-34CA9ED7933D}">
      <dgm:prSet/>
      <dgm:spPr/>
      <dgm:t>
        <a:bodyPr/>
        <a:lstStyle/>
        <a:p>
          <a:endParaRPr lang="ru-RU"/>
        </a:p>
      </dgm:t>
    </dgm:pt>
    <dgm:pt modelId="{2632FC69-348B-411B-AEA5-D0DDAC15D15D}">
      <dgm:prSet/>
      <dgm:spPr/>
      <dgm:t>
        <a:bodyPr/>
        <a:lstStyle/>
        <a:p>
          <a:pPr rtl="0"/>
          <a:r>
            <a:rPr lang="kk-KZ" smtClean="0"/>
            <a:t>5. Ата-анаңызға (асырап алған ата-анаңды) және оларға деген сезімдеріңізді сипаттаңыз.</a:t>
          </a:r>
          <a:endParaRPr lang="ru-RU"/>
        </a:p>
      </dgm:t>
    </dgm:pt>
    <dgm:pt modelId="{9D7C3EDB-EFC1-4F12-B058-2C86D8BFFADA}" type="parTrans" cxnId="{2FEBDABE-E743-47B1-940B-846FA831EBBD}">
      <dgm:prSet/>
      <dgm:spPr/>
      <dgm:t>
        <a:bodyPr/>
        <a:lstStyle/>
        <a:p>
          <a:endParaRPr lang="ru-RU"/>
        </a:p>
      </dgm:t>
    </dgm:pt>
    <dgm:pt modelId="{020240AF-760C-49D3-AA34-4BB4F8CE598F}" type="sibTrans" cxnId="{2FEBDABE-E743-47B1-940B-846FA831EBBD}">
      <dgm:prSet/>
      <dgm:spPr/>
      <dgm:t>
        <a:bodyPr/>
        <a:lstStyle/>
        <a:p>
          <a:endParaRPr lang="ru-RU"/>
        </a:p>
      </dgm:t>
    </dgm:pt>
    <dgm:pt modelId="{25D61F25-8D58-4A1F-A767-D98046365851}">
      <dgm:prSet/>
      <dgm:spPr/>
      <dgm:t>
        <a:bodyPr/>
        <a:lstStyle/>
        <a:p>
          <a:pPr rtl="0"/>
          <a:r>
            <a:rPr lang="kk-KZ" smtClean="0"/>
            <a:t>6. Сіздің отбасы мүшелерінің қайсысына сіз ең көп ұқсайсыз? Қалай?</a:t>
          </a:r>
          <a:endParaRPr lang="ru-RU"/>
        </a:p>
      </dgm:t>
    </dgm:pt>
    <dgm:pt modelId="{F317D942-62C0-4981-A426-AF2AC1183EC4}" type="parTrans" cxnId="{37914C8E-7E32-4FC6-A986-87354CE98AD2}">
      <dgm:prSet/>
      <dgm:spPr/>
      <dgm:t>
        <a:bodyPr/>
        <a:lstStyle/>
        <a:p>
          <a:endParaRPr lang="ru-RU"/>
        </a:p>
      </dgm:t>
    </dgm:pt>
    <dgm:pt modelId="{A3FEC139-762C-47F7-B598-04FEE239E96F}" type="sibTrans" cxnId="{37914C8E-7E32-4FC6-A986-87354CE98AD2}">
      <dgm:prSet/>
      <dgm:spPr/>
      <dgm:t>
        <a:bodyPr/>
        <a:lstStyle/>
        <a:p>
          <a:endParaRPr lang="ru-RU"/>
        </a:p>
      </dgm:t>
    </dgm:pt>
    <dgm:pt modelId="{67025E2E-51DC-4D70-80E4-77EC247EAE9B}">
      <dgm:prSet/>
      <dgm:spPr/>
      <dgm:t>
        <a:bodyPr/>
        <a:lstStyle/>
        <a:p>
          <a:pPr rtl="0"/>
          <a:r>
            <a:rPr lang="kk-KZ" smtClean="0"/>
            <a:t>7. Сіздің өміріңіздің қазіргі жағдайыңыз, жұмыс, тұрғын үй жағдайы және т. б. қандай?</a:t>
          </a:r>
          <a:endParaRPr lang="ru-RU"/>
        </a:p>
      </dgm:t>
    </dgm:pt>
    <dgm:pt modelId="{C7700588-9ACE-4FD3-924B-0AE171737186}" type="parTrans" cxnId="{36E673D0-D78B-4A6C-B347-627E922A63E7}">
      <dgm:prSet/>
      <dgm:spPr/>
      <dgm:t>
        <a:bodyPr/>
        <a:lstStyle/>
        <a:p>
          <a:endParaRPr lang="ru-RU"/>
        </a:p>
      </dgm:t>
    </dgm:pt>
    <dgm:pt modelId="{B6A7EDC9-77D3-4CF6-948B-925789E0765E}" type="sibTrans" cxnId="{36E673D0-D78B-4A6C-B347-627E922A63E7}">
      <dgm:prSet/>
      <dgm:spPr/>
      <dgm:t>
        <a:bodyPr/>
        <a:lstStyle/>
        <a:p>
          <a:endParaRPr lang="ru-RU"/>
        </a:p>
      </dgm:t>
    </dgm:pt>
    <dgm:pt modelId="{B5350FCB-767E-47DF-B4EA-58BD9597AA1D}">
      <dgm:prSet/>
      <dgm:spPr/>
      <dgm:t>
        <a:bodyPr/>
        <a:lstStyle/>
        <a:p>
          <a:pPr rtl="0"/>
          <a:r>
            <a:rPr lang="kk-KZ" smtClean="0"/>
            <a:t>8. Сіздің арман мақсаттарыңыз бар ма, қаншалықты армандайсыз, олар түсіңізге кіре ме? Сипаттаңыз.</a:t>
          </a:r>
          <a:endParaRPr lang="ru-RU"/>
        </a:p>
      </dgm:t>
    </dgm:pt>
    <dgm:pt modelId="{1796C411-06C7-4BA2-8BAF-B21711FF7B36}" type="parTrans" cxnId="{CDFF343D-F4BC-4E8B-A090-A50933114514}">
      <dgm:prSet/>
      <dgm:spPr/>
      <dgm:t>
        <a:bodyPr/>
        <a:lstStyle/>
        <a:p>
          <a:endParaRPr lang="ru-RU"/>
        </a:p>
      </dgm:t>
    </dgm:pt>
    <dgm:pt modelId="{1FA33653-0381-4587-BC80-34753C4323B1}" type="sibTrans" cxnId="{CDFF343D-F4BC-4E8B-A090-A50933114514}">
      <dgm:prSet/>
      <dgm:spPr/>
      <dgm:t>
        <a:bodyPr/>
        <a:lstStyle/>
        <a:p>
          <a:endParaRPr lang="ru-RU"/>
        </a:p>
      </dgm:t>
    </dgm:pt>
    <dgm:pt modelId="{0FFD3EE2-571F-44EA-9B28-138BB408FA6F}" type="pres">
      <dgm:prSet presAssocID="{3C88DD80-0B66-4FED-9E2A-4E70BC4AD4E2}" presName="linear" presStyleCnt="0">
        <dgm:presLayoutVars>
          <dgm:animLvl val="lvl"/>
          <dgm:resizeHandles val="exact"/>
        </dgm:presLayoutVars>
      </dgm:prSet>
      <dgm:spPr/>
    </dgm:pt>
    <dgm:pt modelId="{F6133DB4-AE80-47F4-ADF9-25E7A46461D4}" type="pres">
      <dgm:prSet presAssocID="{69C42F2E-5118-4629-B39A-4F03F8BD9C37}" presName="parentText" presStyleLbl="node1" presStyleIdx="0" presStyleCnt="8">
        <dgm:presLayoutVars>
          <dgm:chMax val="0"/>
          <dgm:bulletEnabled val="1"/>
        </dgm:presLayoutVars>
      </dgm:prSet>
      <dgm:spPr/>
    </dgm:pt>
    <dgm:pt modelId="{E8684C84-387F-4114-B7E1-0ADD811875B3}" type="pres">
      <dgm:prSet presAssocID="{C3219F7D-A311-4BD8-A006-F0793AC14329}" presName="spacer" presStyleCnt="0"/>
      <dgm:spPr/>
    </dgm:pt>
    <dgm:pt modelId="{BC6CD35F-C2DF-420B-AC67-60530F2C8B84}" type="pres">
      <dgm:prSet presAssocID="{64342972-A513-448D-8966-3CC3DED179F2}" presName="parentText" presStyleLbl="node1" presStyleIdx="1" presStyleCnt="8">
        <dgm:presLayoutVars>
          <dgm:chMax val="0"/>
          <dgm:bulletEnabled val="1"/>
        </dgm:presLayoutVars>
      </dgm:prSet>
      <dgm:spPr/>
    </dgm:pt>
    <dgm:pt modelId="{CC1E17C8-669B-4948-9F71-BA64FAE99D74}" type="pres">
      <dgm:prSet presAssocID="{12B89A41-1878-483E-9CBF-11B407AD3C47}" presName="spacer" presStyleCnt="0"/>
      <dgm:spPr/>
    </dgm:pt>
    <dgm:pt modelId="{79F9ECFB-2312-4DDF-9078-3AD7C136AED7}" type="pres">
      <dgm:prSet presAssocID="{B071460D-E266-4F12-855C-5370DD8DECD4}" presName="parentText" presStyleLbl="node1" presStyleIdx="2" presStyleCnt="8">
        <dgm:presLayoutVars>
          <dgm:chMax val="0"/>
          <dgm:bulletEnabled val="1"/>
        </dgm:presLayoutVars>
      </dgm:prSet>
      <dgm:spPr/>
    </dgm:pt>
    <dgm:pt modelId="{D93B7354-3ABA-43FB-A77F-760DD90B6D6A}" type="pres">
      <dgm:prSet presAssocID="{68DD6C4C-9D94-4479-9F42-71B469E5C30D}" presName="spacer" presStyleCnt="0"/>
      <dgm:spPr/>
    </dgm:pt>
    <dgm:pt modelId="{21DC98D0-C3C1-4772-BF16-DD1537A84672}" type="pres">
      <dgm:prSet presAssocID="{0171966A-6990-426B-9ED0-A4AB622A8D3E}" presName="parentText" presStyleLbl="node1" presStyleIdx="3" presStyleCnt="8">
        <dgm:presLayoutVars>
          <dgm:chMax val="0"/>
          <dgm:bulletEnabled val="1"/>
        </dgm:presLayoutVars>
      </dgm:prSet>
      <dgm:spPr/>
    </dgm:pt>
    <dgm:pt modelId="{18456F4F-6990-433B-B2F3-ADCC69939F87}" type="pres">
      <dgm:prSet presAssocID="{D53301F2-469C-448E-AB65-91420C6F7B4A}" presName="spacer" presStyleCnt="0"/>
      <dgm:spPr/>
    </dgm:pt>
    <dgm:pt modelId="{36E7BF62-C972-4F97-B7A9-A24693B6DC80}" type="pres">
      <dgm:prSet presAssocID="{2632FC69-348B-411B-AEA5-D0DDAC15D15D}" presName="parentText" presStyleLbl="node1" presStyleIdx="4" presStyleCnt="8">
        <dgm:presLayoutVars>
          <dgm:chMax val="0"/>
          <dgm:bulletEnabled val="1"/>
        </dgm:presLayoutVars>
      </dgm:prSet>
      <dgm:spPr/>
    </dgm:pt>
    <dgm:pt modelId="{7DF26356-A19F-4BA6-8294-AE1F2ACA94A6}" type="pres">
      <dgm:prSet presAssocID="{020240AF-760C-49D3-AA34-4BB4F8CE598F}" presName="spacer" presStyleCnt="0"/>
      <dgm:spPr/>
    </dgm:pt>
    <dgm:pt modelId="{1B303324-03C0-43FD-A61A-489167DE7D9A}" type="pres">
      <dgm:prSet presAssocID="{25D61F25-8D58-4A1F-A767-D98046365851}" presName="parentText" presStyleLbl="node1" presStyleIdx="5" presStyleCnt="8">
        <dgm:presLayoutVars>
          <dgm:chMax val="0"/>
          <dgm:bulletEnabled val="1"/>
        </dgm:presLayoutVars>
      </dgm:prSet>
      <dgm:spPr/>
    </dgm:pt>
    <dgm:pt modelId="{B58C5752-193F-409A-BA54-D21FF65BF397}" type="pres">
      <dgm:prSet presAssocID="{A3FEC139-762C-47F7-B598-04FEE239E96F}" presName="spacer" presStyleCnt="0"/>
      <dgm:spPr/>
    </dgm:pt>
    <dgm:pt modelId="{11A9DD23-6783-4ADE-8560-0B403BB60248}" type="pres">
      <dgm:prSet presAssocID="{67025E2E-51DC-4D70-80E4-77EC247EAE9B}" presName="parentText" presStyleLbl="node1" presStyleIdx="6" presStyleCnt="8">
        <dgm:presLayoutVars>
          <dgm:chMax val="0"/>
          <dgm:bulletEnabled val="1"/>
        </dgm:presLayoutVars>
      </dgm:prSet>
      <dgm:spPr/>
    </dgm:pt>
    <dgm:pt modelId="{AC059389-0865-484A-80AE-A8B4112EB331}" type="pres">
      <dgm:prSet presAssocID="{B6A7EDC9-77D3-4CF6-948B-925789E0765E}" presName="spacer" presStyleCnt="0"/>
      <dgm:spPr/>
    </dgm:pt>
    <dgm:pt modelId="{1EBDE17A-0B20-4585-AD77-40EDD94A0DCA}" type="pres">
      <dgm:prSet presAssocID="{B5350FCB-767E-47DF-B4EA-58BD9597AA1D}" presName="parentText" presStyleLbl="node1" presStyleIdx="7" presStyleCnt="8">
        <dgm:presLayoutVars>
          <dgm:chMax val="0"/>
          <dgm:bulletEnabled val="1"/>
        </dgm:presLayoutVars>
      </dgm:prSet>
      <dgm:spPr/>
    </dgm:pt>
  </dgm:ptLst>
  <dgm:cxnLst>
    <dgm:cxn modelId="{1D18F034-4CE2-4823-942D-2231BAE58A84}" type="presOf" srcId="{2632FC69-348B-411B-AEA5-D0DDAC15D15D}" destId="{36E7BF62-C972-4F97-B7A9-A24693B6DC80}" srcOrd="0" destOrd="0" presId="urn:microsoft.com/office/officeart/2005/8/layout/vList2"/>
    <dgm:cxn modelId="{98D06464-E97E-47F5-A578-A34D3EDB06AD}" type="presOf" srcId="{3C88DD80-0B66-4FED-9E2A-4E70BC4AD4E2}" destId="{0FFD3EE2-571F-44EA-9B28-138BB408FA6F}" srcOrd="0" destOrd="0" presId="urn:microsoft.com/office/officeart/2005/8/layout/vList2"/>
    <dgm:cxn modelId="{FD0E3134-4B1F-4D48-AD2F-403DD165894A}" type="presOf" srcId="{0171966A-6990-426B-9ED0-A4AB622A8D3E}" destId="{21DC98D0-C3C1-4772-BF16-DD1537A84672}" srcOrd="0" destOrd="0" presId="urn:microsoft.com/office/officeart/2005/8/layout/vList2"/>
    <dgm:cxn modelId="{36E673D0-D78B-4A6C-B347-627E922A63E7}" srcId="{3C88DD80-0B66-4FED-9E2A-4E70BC4AD4E2}" destId="{67025E2E-51DC-4D70-80E4-77EC247EAE9B}" srcOrd="6" destOrd="0" parTransId="{C7700588-9ACE-4FD3-924B-0AE171737186}" sibTransId="{B6A7EDC9-77D3-4CF6-948B-925789E0765E}"/>
    <dgm:cxn modelId="{B61E5BDE-BAD9-462E-BC25-34CA9ED7933D}" srcId="{3C88DD80-0B66-4FED-9E2A-4E70BC4AD4E2}" destId="{0171966A-6990-426B-9ED0-A4AB622A8D3E}" srcOrd="3" destOrd="0" parTransId="{1C79880C-C8D5-4098-91A9-7A5BA6AC78B2}" sibTransId="{D53301F2-469C-448E-AB65-91420C6F7B4A}"/>
    <dgm:cxn modelId="{9D3FCEB6-E733-4A03-91B9-03BBBE762362}" srcId="{3C88DD80-0B66-4FED-9E2A-4E70BC4AD4E2}" destId="{64342972-A513-448D-8966-3CC3DED179F2}" srcOrd="1" destOrd="0" parTransId="{47CD56FB-11BE-470A-B41F-28A2E1BEA59F}" sibTransId="{12B89A41-1878-483E-9CBF-11B407AD3C47}"/>
    <dgm:cxn modelId="{2FEBDABE-E743-47B1-940B-846FA831EBBD}" srcId="{3C88DD80-0B66-4FED-9E2A-4E70BC4AD4E2}" destId="{2632FC69-348B-411B-AEA5-D0DDAC15D15D}" srcOrd="4" destOrd="0" parTransId="{9D7C3EDB-EFC1-4F12-B058-2C86D8BFFADA}" sibTransId="{020240AF-760C-49D3-AA34-4BB4F8CE598F}"/>
    <dgm:cxn modelId="{22C6C52B-86B0-4FD6-AA6B-E899794BA040}" type="presOf" srcId="{69C42F2E-5118-4629-B39A-4F03F8BD9C37}" destId="{F6133DB4-AE80-47F4-ADF9-25E7A46461D4}" srcOrd="0" destOrd="0" presId="urn:microsoft.com/office/officeart/2005/8/layout/vList2"/>
    <dgm:cxn modelId="{94C329D1-54E3-44F9-BDDE-21EEE51A46AE}" type="presOf" srcId="{25D61F25-8D58-4A1F-A767-D98046365851}" destId="{1B303324-03C0-43FD-A61A-489167DE7D9A}" srcOrd="0" destOrd="0" presId="urn:microsoft.com/office/officeart/2005/8/layout/vList2"/>
    <dgm:cxn modelId="{CDFF343D-F4BC-4E8B-A090-A50933114514}" srcId="{3C88DD80-0B66-4FED-9E2A-4E70BC4AD4E2}" destId="{B5350FCB-767E-47DF-B4EA-58BD9597AA1D}" srcOrd="7" destOrd="0" parTransId="{1796C411-06C7-4BA2-8BAF-B21711FF7B36}" sibTransId="{1FA33653-0381-4587-BC80-34753C4323B1}"/>
    <dgm:cxn modelId="{CA2F8B57-F281-450A-98FE-37B03570C373}" type="presOf" srcId="{67025E2E-51DC-4D70-80E4-77EC247EAE9B}" destId="{11A9DD23-6783-4ADE-8560-0B403BB60248}" srcOrd="0" destOrd="0" presId="urn:microsoft.com/office/officeart/2005/8/layout/vList2"/>
    <dgm:cxn modelId="{AC50BA56-1FCC-4B4F-B029-9889D2E943FF}" srcId="{3C88DD80-0B66-4FED-9E2A-4E70BC4AD4E2}" destId="{69C42F2E-5118-4629-B39A-4F03F8BD9C37}" srcOrd="0" destOrd="0" parTransId="{D8F8F81D-033C-4792-BE7E-99CD67A9C09A}" sibTransId="{C3219F7D-A311-4BD8-A006-F0793AC14329}"/>
    <dgm:cxn modelId="{DCB88E4C-D7CF-4D2B-A959-EF693C0C3095}" type="presOf" srcId="{B071460D-E266-4F12-855C-5370DD8DECD4}" destId="{79F9ECFB-2312-4DDF-9078-3AD7C136AED7}" srcOrd="0" destOrd="0" presId="urn:microsoft.com/office/officeart/2005/8/layout/vList2"/>
    <dgm:cxn modelId="{02CD549F-F819-423B-B84F-B96C73D906D3}" type="presOf" srcId="{64342972-A513-448D-8966-3CC3DED179F2}" destId="{BC6CD35F-C2DF-420B-AC67-60530F2C8B84}" srcOrd="0" destOrd="0" presId="urn:microsoft.com/office/officeart/2005/8/layout/vList2"/>
    <dgm:cxn modelId="{BE41AD04-3E2F-45E1-9D5F-AA9BD5244A22}" srcId="{3C88DD80-0B66-4FED-9E2A-4E70BC4AD4E2}" destId="{B071460D-E266-4F12-855C-5370DD8DECD4}" srcOrd="2" destOrd="0" parTransId="{1B4004C7-B948-4341-84EC-DE6BA5CB21DF}" sibTransId="{68DD6C4C-9D94-4479-9F42-71B469E5C30D}"/>
    <dgm:cxn modelId="{0A5B8F1F-7D49-49FF-A5F0-B7FE86339E5C}" type="presOf" srcId="{B5350FCB-767E-47DF-B4EA-58BD9597AA1D}" destId="{1EBDE17A-0B20-4585-AD77-40EDD94A0DCA}" srcOrd="0" destOrd="0" presId="urn:microsoft.com/office/officeart/2005/8/layout/vList2"/>
    <dgm:cxn modelId="{37914C8E-7E32-4FC6-A986-87354CE98AD2}" srcId="{3C88DD80-0B66-4FED-9E2A-4E70BC4AD4E2}" destId="{25D61F25-8D58-4A1F-A767-D98046365851}" srcOrd="5" destOrd="0" parTransId="{F317D942-62C0-4981-A426-AF2AC1183EC4}" sibTransId="{A3FEC139-762C-47F7-B598-04FEE239E96F}"/>
    <dgm:cxn modelId="{F8238024-F43D-464D-A9F2-4B78AB8187AD}" type="presParOf" srcId="{0FFD3EE2-571F-44EA-9B28-138BB408FA6F}" destId="{F6133DB4-AE80-47F4-ADF9-25E7A46461D4}" srcOrd="0" destOrd="0" presId="urn:microsoft.com/office/officeart/2005/8/layout/vList2"/>
    <dgm:cxn modelId="{61367F63-06C8-44D5-B431-DAD62AAC710A}" type="presParOf" srcId="{0FFD3EE2-571F-44EA-9B28-138BB408FA6F}" destId="{E8684C84-387F-4114-B7E1-0ADD811875B3}" srcOrd="1" destOrd="0" presId="urn:microsoft.com/office/officeart/2005/8/layout/vList2"/>
    <dgm:cxn modelId="{E8AE51D3-AC6C-4D88-A60A-A6A32442C0C3}" type="presParOf" srcId="{0FFD3EE2-571F-44EA-9B28-138BB408FA6F}" destId="{BC6CD35F-C2DF-420B-AC67-60530F2C8B84}" srcOrd="2" destOrd="0" presId="urn:microsoft.com/office/officeart/2005/8/layout/vList2"/>
    <dgm:cxn modelId="{BA25ADE7-1BDC-4387-9DB3-96624AFFAC9A}" type="presParOf" srcId="{0FFD3EE2-571F-44EA-9B28-138BB408FA6F}" destId="{CC1E17C8-669B-4948-9F71-BA64FAE99D74}" srcOrd="3" destOrd="0" presId="urn:microsoft.com/office/officeart/2005/8/layout/vList2"/>
    <dgm:cxn modelId="{10B7C4C2-B55F-4D5B-B9B0-7789A042935D}" type="presParOf" srcId="{0FFD3EE2-571F-44EA-9B28-138BB408FA6F}" destId="{79F9ECFB-2312-4DDF-9078-3AD7C136AED7}" srcOrd="4" destOrd="0" presId="urn:microsoft.com/office/officeart/2005/8/layout/vList2"/>
    <dgm:cxn modelId="{2CF2CEBC-4424-4375-8371-1E140184E48B}" type="presParOf" srcId="{0FFD3EE2-571F-44EA-9B28-138BB408FA6F}" destId="{D93B7354-3ABA-43FB-A77F-760DD90B6D6A}" srcOrd="5" destOrd="0" presId="urn:microsoft.com/office/officeart/2005/8/layout/vList2"/>
    <dgm:cxn modelId="{FD13632B-9872-490B-B161-E22E13B6EA84}" type="presParOf" srcId="{0FFD3EE2-571F-44EA-9B28-138BB408FA6F}" destId="{21DC98D0-C3C1-4772-BF16-DD1537A84672}" srcOrd="6" destOrd="0" presId="urn:microsoft.com/office/officeart/2005/8/layout/vList2"/>
    <dgm:cxn modelId="{722D2D10-992C-416F-AD15-63D14F58E731}" type="presParOf" srcId="{0FFD3EE2-571F-44EA-9B28-138BB408FA6F}" destId="{18456F4F-6990-433B-B2F3-ADCC69939F87}" srcOrd="7" destOrd="0" presId="urn:microsoft.com/office/officeart/2005/8/layout/vList2"/>
    <dgm:cxn modelId="{AC44DCB9-B70E-4D08-AEE9-1EE01B94A493}" type="presParOf" srcId="{0FFD3EE2-571F-44EA-9B28-138BB408FA6F}" destId="{36E7BF62-C972-4F97-B7A9-A24693B6DC80}" srcOrd="8" destOrd="0" presId="urn:microsoft.com/office/officeart/2005/8/layout/vList2"/>
    <dgm:cxn modelId="{9A0DFDF9-E906-40FF-89EA-CCA97AD5031B}" type="presParOf" srcId="{0FFD3EE2-571F-44EA-9B28-138BB408FA6F}" destId="{7DF26356-A19F-4BA6-8294-AE1F2ACA94A6}" srcOrd="9" destOrd="0" presId="urn:microsoft.com/office/officeart/2005/8/layout/vList2"/>
    <dgm:cxn modelId="{A1C45AFB-A4E7-4350-9479-92FC02C2137E}" type="presParOf" srcId="{0FFD3EE2-571F-44EA-9B28-138BB408FA6F}" destId="{1B303324-03C0-43FD-A61A-489167DE7D9A}" srcOrd="10" destOrd="0" presId="urn:microsoft.com/office/officeart/2005/8/layout/vList2"/>
    <dgm:cxn modelId="{85B4C125-5E47-489B-B02E-0439F907A69D}" type="presParOf" srcId="{0FFD3EE2-571F-44EA-9B28-138BB408FA6F}" destId="{B58C5752-193F-409A-BA54-D21FF65BF397}" srcOrd="11" destOrd="0" presId="urn:microsoft.com/office/officeart/2005/8/layout/vList2"/>
    <dgm:cxn modelId="{96F1B27B-38D8-4EB8-A11C-25AFD3C1192E}" type="presParOf" srcId="{0FFD3EE2-571F-44EA-9B28-138BB408FA6F}" destId="{11A9DD23-6783-4ADE-8560-0B403BB60248}" srcOrd="12" destOrd="0" presId="urn:microsoft.com/office/officeart/2005/8/layout/vList2"/>
    <dgm:cxn modelId="{78C02350-0104-46D0-92D0-6857075D9BF3}" type="presParOf" srcId="{0FFD3EE2-571F-44EA-9B28-138BB408FA6F}" destId="{AC059389-0865-484A-80AE-A8B4112EB331}" srcOrd="13" destOrd="0" presId="urn:microsoft.com/office/officeart/2005/8/layout/vList2"/>
    <dgm:cxn modelId="{AB09B64E-1089-4D53-A8BB-90B18EB684D5}" type="presParOf" srcId="{0FFD3EE2-571F-44EA-9B28-138BB408FA6F}" destId="{1EBDE17A-0B20-4585-AD77-40EDD94A0DCA}"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9B02BA-B341-4A5E-BB38-B33D5933BC77}" type="doc">
      <dgm:prSet loTypeId="urn:microsoft.com/office/officeart/2005/8/layout/vList2" loCatId="list" qsTypeId="urn:microsoft.com/office/officeart/2005/8/quickstyle/3d1" qsCatId="3D" csTypeId="urn:microsoft.com/office/officeart/2005/8/colors/accent1_2" csCatId="accent1"/>
      <dgm:spPr/>
      <dgm:t>
        <a:bodyPr/>
        <a:lstStyle/>
        <a:p>
          <a:endParaRPr lang="ru-RU"/>
        </a:p>
      </dgm:t>
    </dgm:pt>
    <dgm:pt modelId="{AE8398AB-239E-46E5-A301-954890057C1C}">
      <dgm:prSet/>
      <dgm:spPr/>
      <dgm:t>
        <a:bodyPr/>
        <a:lstStyle/>
        <a:p>
          <a:pPr rtl="0"/>
          <a:r>
            <a:rPr lang="kk-KZ" smtClean="0"/>
            <a:t>9. Өткеніңіздегі немесе шынайы уақыттағы ерлер мен әйелдердің қайсысы сізді ең қатты таң қалдырады, олардың қайсысын сіз ең қатты бағалайсыз? Неліктен? Олардың қайсысы тамаша рөлдік модель деп атауға болады?</a:t>
          </a:r>
          <a:endParaRPr lang="ru-RU"/>
        </a:p>
      </dgm:t>
    </dgm:pt>
    <dgm:pt modelId="{BBDB4C98-03A2-4E45-BC16-77EBEF435505}" type="parTrans" cxnId="{A354441D-9022-4017-AB14-345B026B1DA9}">
      <dgm:prSet/>
      <dgm:spPr/>
      <dgm:t>
        <a:bodyPr/>
        <a:lstStyle/>
        <a:p>
          <a:endParaRPr lang="ru-RU"/>
        </a:p>
      </dgm:t>
    </dgm:pt>
    <dgm:pt modelId="{A9DD8ECE-7CF5-4B53-A2ED-8B409456828E}" type="sibTrans" cxnId="{A354441D-9022-4017-AB14-345B026B1DA9}">
      <dgm:prSet/>
      <dgm:spPr/>
      <dgm:t>
        <a:bodyPr/>
        <a:lstStyle/>
        <a:p>
          <a:endParaRPr lang="ru-RU"/>
        </a:p>
      </dgm:t>
    </dgm:pt>
    <dgm:pt modelId="{1E75F046-5575-42EE-A865-79E439F8F1C2}">
      <dgm:prSet/>
      <dgm:spPr/>
      <dgm:t>
        <a:bodyPr/>
        <a:lstStyle/>
        <a:p>
          <a:pPr rtl="0"/>
          <a:r>
            <a:rPr lang="kk-KZ" smtClean="0"/>
            <a:t>10. Сізге қандай кітаптар, өлеңдер, музыка немесе басқа да өнер түрлері әсер етті? Қашан және қалай?</a:t>
          </a:r>
          <a:endParaRPr lang="ru-RU"/>
        </a:p>
      </dgm:t>
    </dgm:pt>
    <dgm:pt modelId="{FC1D2DD0-6DE3-4B34-AF8A-E5D848D7966E}" type="parTrans" cxnId="{1CE5D0A3-E142-4917-A5C3-13F7066FBEC8}">
      <dgm:prSet/>
      <dgm:spPr/>
      <dgm:t>
        <a:bodyPr/>
        <a:lstStyle/>
        <a:p>
          <a:endParaRPr lang="ru-RU"/>
        </a:p>
      </dgm:t>
    </dgm:pt>
    <dgm:pt modelId="{D949C94E-AA8D-408C-BB0F-F7CD7EA5B7B2}" type="sibTrans" cxnId="{1CE5D0A3-E142-4917-A5C3-13F7066FBEC8}">
      <dgm:prSet/>
      <dgm:spPr/>
      <dgm:t>
        <a:bodyPr/>
        <a:lstStyle/>
        <a:p>
          <a:endParaRPr lang="ru-RU"/>
        </a:p>
      </dgm:t>
    </dgm:pt>
    <dgm:pt modelId="{E54CB967-F29A-404E-B292-BE507C013EC8}">
      <dgm:prSet/>
      <dgm:spPr/>
      <dgm:t>
        <a:bodyPr/>
        <a:lstStyle/>
        <a:p>
          <a:pPr rtl="0"/>
          <a:r>
            <a:rPr lang="kk-KZ" smtClean="0"/>
            <a:t>11. Қандай оқиғалар немесе ішкі күйзелістер сізге үлкен қуаныш әкеледі немесе әкелді?</a:t>
          </a:r>
          <a:endParaRPr lang="ru-RU"/>
        </a:p>
      </dgm:t>
    </dgm:pt>
    <dgm:pt modelId="{D085319C-6B0C-4105-970D-EAA72DEE6E15}" type="parTrans" cxnId="{91B42502-7CF1-4993-B689-6CB1FA7E48CD}">
      <dgm:prSet/>
      <dgm:spPr/>
      <dgm:t>
        <a:bodyPr/>
        <a:lstStyle/>
        <a:p>
          <a:endParaRPr lang="ru-RU"/>
        </a:p>
      </dgm:t>
    </dgm:pt>
    <dgm:pt modelId="{BB4D173E-0178-476C-A654-6DBFFCF7B9B4}" type="sibTrans" cxnId="{91B42502-7CF1-4993-B689-6CB1FA7E48CD}">
      <dgm:prSet/>
      <dgm:spPr/>
      <dgm:t>
        <a:bodyPr/>
        <a:lstStyle/>
        <a:p>
          <a:endParaRPr lang="ru-RU"/>
        </a:p>
      </dgm:t>
    </dgm:pt>
    <dgm:pt modelId="{50BD5DB9-35B6-4A7F-9CF6-8E7A4E3663B4}">
      <dgm:prSet/>
      <dgm:spPr/>
      <dgm:t>
        <a:bodyPr/>
        <a:lstStyle/>
        <a:p>
          <a:pPr rtl="0"/>
          <a:r>
            <a:rPr lang="kk-KZ" smtClean="0"/>
            <a:t>12. Қандай оқиғалар немесе ішкі уайымдар сізге ең үлкен қобалжуды жеткізеді немесе жеткізді?</a:t>
          </a:r>
          <a:endParaRPr lang="ru-RU"/>
        </a:p>
      </dgm:t>
    </dgm:pt>
    <dgm:pt modelId="{DA6B6122-2A69-4612-911F-2F5FA5FF6648}" type="parTrans" cxnId="{F38BA06C-BBD1-4FF1-9D2B-4AB8DDC6BF5E}">
      <dgm:prSet/>
      <dgm:spPr/>
      <dgm:t>
        <a:bodyPr/>
        <a:lstStyle/>
        <a:p>
          <a:endParaRPr lang="ru-RU"/>
        </a:p>
      </dgm:t>
    </dgm:pt>
    <dgm:pt modelId="{43FD4337-051D-4DAC-9246-C7FB08FC633E}" type="sibTrans" cxnId="{F38BA06C-BBD1-4FF1-9D2B-4AB8DDC6BF5E}">
      <dgm:prSet/>
      <dgm:spPr/>
      <dgm:t>
        <a:bodyPr/>
        <a:lstStyle/>
        <a:p>
          <a:endParaRPr lang="ru-RU"/>
        </a:p>
      </dgm:t>
    </dgm:pt>
    <dgm:pt modelId="{9FAA0372-A6A7-40A8-927E-FE004CDEA03B}">
      <dgm:prSet/>
      <dgm:spPr/>
      <dgm:t>
        <a:bodyPr/>
        <a:lstStyle/>
        <a:p>
          <a:pPr rtl="0"/>
          <a:r>
            <a:rPr lang="kk-KZ" smtClean="0"/>
            <a:t>13. Егер сіз қаласаңыз, сізді қандай іс қызықтырар еді? Неліктен?</a:t>
          </a:r>
          <a:endParaRPr lang="ru-RU"/>
        </a:p>
      </dgm:t>
    </dgm:pt>
    <dgm:pt modelId="{7F48BE53-6BE4-42C1-9C0E-76CE0FBE7879}" type="parTrans" cxnId="{4FFB3D30-7F4C-4EFF-9167-6927833AF63C}">
      <dgm:prSet/>
      <dgm:spPr/>
      <dgm:t>
        <a:bodyPr/>
        <a:lstStyle/>
        <a:p>
          <a:endParaRPr lang="ru-RU"/>
        </a:p>
      </dgm:t>
    </dgm:pt>
    <dgm:pt modelId="{7EF9467B-5DCA-4947-801E-97CF7198AD53}" type="sibTrans" cxnId="{4FFB3D30-7F4C-4EFF-9167-6927833AF63C}">
      <dgm:prSet/>
      <dgm:spPr/>
      <dgm:t>
        <a:bodyPr/>
        <a:lstStyle/>
        <a:p>
          <a:endParaRPr lang="ru-RU"/>
        </a:p>
      </dgm:t>
    </dgm:pt>
    <dgm:pt modelId="{4FF5585D-7067-4311-B1B0-CBEC43510336}">
      <dgm:prSet/>
      <dgm:spPr/>
      <dgm:t>
        <a:bodyPr/>
        <a:lstStyle/>
        <a:p>
          <a:pPr rtl="0"/>
          <a:r>
            <a:rPr lang="kk-KZ" smtClean="0"/>
            <a:t>14. Сіз үшін қандай сабақ ең аз мүмкін болар еді, сізде нағыз алаңдатушылық тудыруы мүмкін бе? Неліктен?</a:t>
          </a:r>
          <a:endParaRPr lang="ru-RU"/>
        </a:p>
      </dgm:t>
    </dgm:pt>
    <dgm:pt modelId="{E2E59DF8-83E4-4CD6-B28D-A922FB8C7CB2}" type="parTrans" cxnId="{B4CAB147-F430-4DB7-931C-280DA7CECAC3}">
      <dgm:prSet/>
      <dgm:spPr/>
      <dgm:t>
        <a:bodyPr/>
        <a:lstStyle/>
        <a:p>
          <a:endParaRPr lang="ru-RU"/>
        </a:p>
      </dgm:t>
    </dgm:pt>
    <dgm:pt modelId="{8519044F-C1A8-40E8-8027-6FF0C2A4354C}" type="sibTrans" cxnId="{B4CAB147-F430-4DB7-931C-280DA7CECAC3}">
      <dgm:prSet/>
      <dgm:spPr/>
      <dgm:t>
        <a:bodyPr/>
        <a:lstStyle/>
        <a:p>
          <a:endParaRPr lang="ru-RU"/>
        </a:p>
      </dgm:t>
    </dgm:pt>
    <dgm:pt modelId="{738D99B5-86E9-4819-8759-B139B0AF40C5}">
      <dgm:prSet/>
      <dgm:spPr/>
      <dgm:t>
        <a:bodyPr/>
        <a:lstStyle/>
        <a:p>
          <a:pPr rtl="0"/>
          <a:r>
            <a:rPr lang="kk-KZ" smtClean="0"/>
            <a:t>15. Сіз өзгерткіңіз келетін қасиеттер бар ма?</a:t>
          </a:r>
          <a:endParaRPr lang="ru-RU"/>
        </a:p>
      </dgm:t>
    </dgm:pt>
    <dgm:pt modelId="{E8B38E62-1EAD-425D-8B22-E6DD8613D9A1}" type="parTrans" cxnId="{2F90971F-9C28-4E67-83DF-CF7429CD0083}">
      <dgm:prSet/>
      <dgm:spPr/>
      <dgm:t>
        <a:bodyPr/>
        <a:lstStyle/>
        <a:p>
          <a:endParaRPr lang="ru-RU"/>
        </a:p>
      </dgm:t>
    </dgm:pt>
    <dgm:pt modelId="{E40ABC71-7CAB-4A2A-866F-E46141985D73}" type="sibTrans" cxnId="{2F90971F-9C28-4E67-83DF-CF7429CD0083}">
      <dgm:prSet/>
      <dgm:spPr/>
      <dgm:t>
        <a:bodyPr/>
        <a:lstStyle/>
        <a:p>
          <a:endParaRPr lang="ru-RU"/>
        </a:p>
      </dgm:t>
    </dgm:pt>
    <dgm:pt modelId="{8979C873-03F1-4BFC-902E-CAC41EDC9405}">
      <dgm:prSet/>
      <dgm:spPr/>
      <dgm:t>
        <a:bodyPr/>
        <a:lstStyle/>
        <a:p>
          <a:pPr rtl="0"/>
          <a:r>
            <a:rPr lang="kk-KZ" smtClean="0"/>
            <a:t>16. Сізге ең қатты ұнайды?</a:t>
          </a:r>
          <a:endParaRPr lang="ru-RU"/>
        </a:p>
      </dgm:t>
    </dgm:pt>
    <dgm:pt modelId="{5A3F7F46-CBDE-4BD6-A922-707F54FA0E69}" type="parTrans" cxnId="{94D98CDA-DA62-413E-B662-47F51E3765F6}">
      <dgm:prSet/>
      <dgm:spPr/>
      <dgm:t>
        <a:bodyPr/>
        <a:lstStyle/>
        <a:p>
          <a:endParaRPr lang="ru-RU"/>
        </a:p>
      </dgm:t>
    </dgm:pt>
    <dgm:pt modelId="{A15D011C-4363-4141-A19D-81529ED86E99}" type="sibTrans" cxnId="{94D98CDA-DA62-413E-B662-47F51E3765F6}">
      <dgm:prSet/>
      <dgm:spPr/>
      <dgm:t>
        <a:bodyPr/>
        <a:lstStyle/>
        <a:p>
          <a:endParaRPr lang="ru-RU"/>
        </a:p>
      </dgm:t>
    </dgm:pt>
    <dgm:pt modelId="{00F19158-E6D1-448F-A8D2-26F9A9A0C180}" type="pres">
      <dgm:prSet presAssocID="{AB9B02BA-B341-4A5E-BB38-B33D5933BC77}" presName="linear" presStyleCnt="0">
        <dgm:presLayoutVars>
          <dgm:animLvl val="lvl"/>
          <dgm:resizeHandles val="exact"/>
        </dgm:presLayoutVars>
      </dgm:prSet>
      <dgm:spPr/>
    </dgm:pt>
    <dgm:pt modelId="{189C815E-D7D9-4842-BD2C-DD62774A2F9B}" type="pres">
      <dgm:prSet presAssocID="{AE8398AB-239E-46E5-A301-954890057C1C}" presName="parentText" presStyleLbl="node1" presStyleIdx="0" presStyleCnt="8">
        <dgm:presLayoutVars>
          <dgm:chMax val="0"/>
          <dgm:bulletEnabled val="1"/>
        </dgm:presLayoutVars>
      </dgm:prSet>
      <dgm:spPr/>
    </dgm:pt>
    <dgm:pt modelId="{84670400-16BC-493A-976E-FBCFF38D6FC6}" type="pres">
      <dgm:prSet presAssocID="{A9DD8ECE-7CF5-4B53-A2ED-8B409456828E}" presName="spacer" presStyleCnt="0"/>
      <dgm:spPr/>
    </dgm:pt>
    <dgm:pt modelId="{D1B4B9DF-A1A9-4346-ACDD-EC904029170F}" type="pres">
      <dgm:prSet presAssocID="{1E75F046-5575-42EE-A865-79E439F8F1C2}" presName="parentText" presStyleLbl="node1" presStyleIdx="1" presStyleCnt="8">
        <dgm:presLayoutVars>
          <dgm:chMax val="0"/>
          <dgm:bulletEnabled val="1"/>
        </dgm:presLayoutVars>
      </dgm:prSet>
      <dgm:spPr/>
    </dgm:pt>
    <dgm:pt modelId="{19285C2F-0F1E-40EB-A414-3A5DDDCE2836}" type="pres">
      <dgm:prSet presAssocID="{D949C94E-AA8D-408C-BB0F-F7CD7EA5B7B2}" presName="spacer" presStyleCnt="0"/>
      <dgm:spPr/>
    </dgm:pt>
    <dgm:pt modelId="{2CA3FA4F-945B-42BB-BEF4-B9A654AFAE12}" type="pres">
      <dgm:prSet presAssocID="{E54CB967-F29A-404E-B292-BE507C013EC8}" presName="parentText" presStyleLbl="node1" presStyleIdx="2" presStyleCnt="8">
        <dgm:presLayoutVars>
          <dgm:chMax val="0"/>
          <dgm:bulletEnabled val="1"/>
        </dgm:presLayoutVars>
      </dgm:prSet>
      <dgm:spPr/>
    </dgm:pt>
    <dgm:pt modelId="{BDCF9219-F4C5-4CC6-900F-033161E2DE25}" type="pres">
      <dgm:prSet presAssocID="{BB4D173E-0178-476C-A654-6DBFFCF7B9B4}" presName="spacer" presStyleCnt="0"/>
      <dgm:spPr/>
    </dgm:pt>
    <dgm:pt modelId="{7BDD9AB9-E487-4AF1-A61D-A41DB9595B9D}" type="pres">
      <dgm:prSet presAssocID="{50BD5DB9-35B6-4A7F-9CF6-8E7A4E3663B4}" presName="parentText" presStyleLbl="node1" presStyleIdx="3" presStyleCnt="8">
        <dgm:presLayoutVars>
          <dgm:chMax val="0"/>
          <dgm:bulletEnabled val="1"/>
        </dgm:presLayoutVars>
      </dgm:prSet>
      <dgm:spPr/>
    </dgm:pt>
    <dgm:pt modelId="{A9A761F0-42D4-4F01-80FB-05132A12494A}" type="pres">
      <dgm:prSet presAssocID="{43FD4337-051D-4DAC-9246-C7FB08FC633E}" presName="spacer" presStyleCnt="0"/>
      <dgm:spPr/>
    </dgm:pt>
    <dgm:pt modelId="{04601510-9073-4892-AB07-0EF7F12DEA97}" type="pres">
      <dgm:prSet presAssocID="{9FAA0372-A6A7-40A8-927E-FE004CDEA03B}" presName="parentText" presStyleLbl="node1" presStyleIdx="4" presStyleCnt="8">
        <dgm:presLayoutVars>
          <dgm:chMax val="0"/>
          <dgm:bulletEnabled val="1"/>
        </dgm:presLayoutVars>
      </dgm:prSet>
      <dgm:spPr/>
    </dgm:pt>
    <dgm:pt modelId="{A10493E1-EFC1-45A2-B135-B20B217E2CC6}" type="pres">
      <dgm:prSet presAssocID="{7EF9467B-5DCA-4947-801E-97CF7198AD53}" presName="spacer" presStyleCnt="0"/>
      <dgm:spPr/>
    </dgm:pt>
    <dgm:pt modelId="{34F6ED49-C7C2-4894-818A-5F71D4626AE6}" type="pres">
      <dgm:prSet presAssocID="{4FF5585D-7067-4311-B1B0-CBEC43510336}" presName="parentText" presStyleLbl="node1" presStyleIdx="5" presStyleCnt="8">
        <dgm:presLayoutVars>
          <dgm:chMax val="0"/>
          <dgm:bulletEnabled val="1"/>
        </dgm:presLayoutVars>
      </dgm:prSet>
      <dgm:spPr/>
    </dgm:pt>
    <dgm:pt modelId="{53DB13E7-46A2-4242-8421-63E2385D5A03}" type="pres">
      <dgm:prSet presAssocID="{8519044F-C1A8-40E8-8027-6FF0C2A4354C}" presName="spacer" presStyleCnt="0"/>
      <dgm:spPr/>
    </dgm:pt>
    <dgm:pt modelId="{4B83E53C-4454-4111-A6C7-58D5977ECA93}" type="pres">
      <dgm:prSet presAssocID="{738D99B5-86E9-4819-8759-B139B0AF40C5}" presName="parentText" presStyleLbl="node1" presStyleIdx="6" presStyleCnt="8">
        <dgm:presLayoutVars>
          <dgm:chMax val="0"/>
          <dgm:bulletEnabled val="1"/>
        </dgm:presLayoutVars>
      </dgm:prSet>
      <dgm:spPr/>
    </dgm:pt>
    <dgm:pt modelId="{1343DAB3-6AD7-4AD6-83A4-A7A94577C307}" type="pres">
      <dgm:prSet presAssocID="{E40ABC71-7CAB-4A2A-866F-E46141985D73}" presName="spacer" presStyleCnt="0"/>
      <dgm:spPr/>
    </dgm:pt>
    <dgm:pt modelId="{42C369C5-F6C3-4879-9CFE-A64E5DC37A1F}" type="pres">
      <dgm:prSet presAssocID="{8979C873-03F1-4BFC-902E-CAC41EDC9405}" presName="parentText" presStyleLbl="node1" presStyleIdx="7" presStyleCnt="8">
        <dgm:presLayoutVars>
          <dgm:chMax val="0"/>
          <dgm:bulletEnabled val="1"/>
        </dgm:presLayoutVars>
      </dgm:prSet>
      <dgm:spPr/>
    </dgm:pt>
  </dgm:ptLst>
  <dgm:cxnLst>
    <dgm:cxn modelId="{A354441D-9022-4017-AB14-345B026B1DA9}" srcId="{AB9B02BA-B341-4A5E-BB38-B33D5933BC77}" destId="{AE8398AB-239E-46E5-A301-954890057C1C}" srcOrd="0" destOrd="0" parTransId="{BBDB4C98-03A2-4E45-BC16-77EBEF435505}" sibTransId="{A9DD8ECE-7CF5-4B53-A2ED-8B409456828E}"/>
    <dgm:cxn modelId="{91B42502-7CF1-4993-B689-6CB1FA7E48CD}" srcId="{AB9B02BA-B341-4A5E-BB38-B33D5933BC77}" destId="{E54CB967-F29A-404E-B292-BE507C013EC8}" srcOrd="2" destOrd="0" parTransId="{D085319C-6B0C-4105-970D-EAA72DEE6E15}" sibTransId="{BB4D173E-0178-476C-A654-6DBFFCF7B9B4}"/>
    <dgm:cxn modelId="{0A7F6320-247F-4E30-BB00-36C5D855532A}" type="presOf" srcId="{8979C873-03F1-4BFC-902E-CAC41EDC9405}" destId="{42C369C5-F6C3-4879-9CFE-A64E5DC37A1F}" srcOrd="0" destOrd="0" presId="urn:microsoft.com/office/officeart/2005/8/layout/vList2"/>
    <dgm:cxn modelId="{5B8997E8-6C27-4AAD-900F-4B5780A5EC34}" type="presOf" srcId="{1E75F046-5575-42EE-A865-79E439F8F1C2}" destId="{D1B4B9DF-A1A9-4346-ACDD-EC904029170F}" srcOrd="0" destOrd="0" presId="urn:microsoft.com/office/officeart/2005/8/layout/vList2"/>
    <dgm:cxn modelId="{1CE5D0A3-E142-4917-A5C3-13F7066FBEC8}" srcId="{AB9B02BA-B341-4A5E-BB38-B33D5933BC77}" destId="{1E75F046-5575-42EE-A865-79E439F8F1C2}" srcOrd="1" destOrd="0" parTransId="{FC1D2DD0-6DE3-4B34-AF8A-E5D848D7966E}" sibTransId="{D949C94E-AA8D-408C-BB0F-F7CD7EA5B7B2}"/>
    <dgm:cxn modelId="{94D98CDA-DA62-413E-B662-47F51E3765F6}" srcId="{AB9B02BA-B341-4A5E-BB38-B33D5933BC77}" destId="{8979C873-03F1-4BFC-902E-CAC41EDC9405}" srcOrd="7" destOrd="0" parTransId="{5A3F7F46-CBDE-4BD6-A922-707F54FA0E69}" sibTransId="{A15D011C-4363-4141-A19D-81529ED86E99}"/>
    <dgm:cxn modelId="{40085439-4F7E-4A0A-A504-770A3627CEF3}" type="presOf" srcId="{AB9B02BA-B341-4A5E-BB38-B33D5933BC77}" destId="{00F19158-E6D1-448F-A8D2-26F9A9A0C180}" srcOrd="0" destOrd="0" presId="urn:microsoft.com/office/officeart/2005/8/layout/vList2"/>
    <dgm:cxn modelId="{2F90971F-9C28-4E67-83DF-CF7429CD0083}" srcId="{AB9B02BA-B341-4A5E-BB38-B33D5933BC77}" destId="{738D99B5-86E9-4819-8759-B139B0AF40C5}" srcOrd="6" destOrd="0" parTransId="{E8B38E62-1EAD-425D-8B22-E6DD8613D9A1}" sibTransId="{E40ABC71-7CAB-4A2A-866F-E46141985D73}"/>
    <dgm:cxn modelId="{75B1AAF9-80A9-497D-B96A-1548BB78F8FC}" type="presOf" srcId="{4FF5585D-7067-4311-B1B0-CBEC43510336}" destId="{34F6ED49-C7C2-4894-818A-5F71D4626AE6}" srcOrd="0" destOrd="0" presId="urn:microsoft.com/office/officeart/2005/8/layout/vList2"/>
    <dgm:cxn modelId="{C8326E3B-0172-4718-B788-F50D8DEF35FB}" type="presOf" srcId="{50BD5DB9-35B6-4A7F-9CF6-8E7A4E3663B4}" destId="{7BDD9AB9-E487-4AF1-A61D-A41DB9595B9D}" srcOrd="0" destOrd="0" presId="urn:microsoft.com/office/officeart/2005/8/layout/vList2"/>
    <dgm:cxn modelId="{B4CAB147-F430-4DB7-931C-280DA7CECAC3}" srcId="{AB9B02BA-B341-4A5E-BB38-B33D5933BC77}" destId="{4FF5585D-7067-4311-B1B0-CBEC43510336}" srcOrd="5" destOrd="0" parTransId="{E2E59DF8-83E4-4CD6-B28D-A922FB8C7CB2}" sibTransId="{8519044F-C1A8-40E8-8027-6FF0C2A4354C}"/>
    <dgm:cxn modelId="{D9187A43-975F-4A1A-A2B4-59DBF1655345}" type="presOf" srcId="{738D99B5-86E9-4819-8759-B139B0AF40C5}" destId="{4B83E53C-4454-4111-A6C7-58D5977ECA93}" srcOrd="0" destOrd="0" presId="urn:microsoft.com/office/officeart/2005/8/layout/vList2"/>
    <dgm:cxn modelId="{88117528-A1BE-44A7-9AFB-F1D8DDA0AFE7}" type="presOf" srcId="{9FAA0372-A6A7-40A8-927E-FE004CDEA03B}" destId="{04601510-9073-4892-AB07-0EF7F12DEA97}" srcOrd="0" destOrd="0" presId="urn:microsoft.com/office/officeart/2005/8/layout/vList2"/>
    <dgm:cxn modelId="{F38BA06C-BBD1-4FF1-9D2B-4AB8DDC6BF5E}" srcId="{AB9B02BA-B341-4A5E-BB38-B33D5933BC77}" destId="{50BD5DB9-35B6-4A7F-9CF6-8E7A4E3663B4}" srcOrd="3" destOrd="0" parTransId="{DA6B6122-2A69-4612-911F-2F5FA5FF6648}" sibTransId="{43FD4337-051D-4DAC-9246-C7FB08FC633E}"/>
    <dgm:cxn modelId="{51757BF7-80C5-463E-AFC7-D3322CFC5DCD}" type="presOf" srcId="{AE8398AB-239E-46E5-A301-954890057C1C}" destId="{189C815E-D7D9-4842-BD2C-DD62774A2F9B}" srcOrd="0" destOrd="0" presId="urn:microsoft.com/office/officeart/2005/8/layout/vList2"/>
    <dgm:cxn modelId="{4FFB3D30-7F4C-4EFF-9167-6927833AF63C}" srcId="{AB9B02BA-B341-4A5E-BB38-B33D5933BC77}" destId="{9FAA0372-A6A7-40A8-927E-FE004CDEA03B}" srcOrd="4" destOrd="0" parTransId="{7F48BE53-6BE4-42C1-9C0E-76CE0FBE7879}" sibTransId="{7EF9467B-5DCA-4947-801E-97CF7198AD53}"/>
    <dgm:cxn modelId="{32ABE887-7595-4FBD-BE51-8FA481DB218A}" type="presOf" srcId="{E54CB967-F29A-404E-B292-BE507C013EC8}" destId="{2CA3FA4F-945B-42BB-BEF4-B9A654AFAE12}" srcOrd="0" destOrd="0" presId="urn:microsoft.com/office/officeart/2005/8/layout/vList2"/>
    <dgm:cxn modelId="{41CCA6AD-B036-4142-A5AA-0DADDBD6B839}" type="presParOf" srcId="{00F19158-E6D1-448F-A8D2-26F9A9A0C180}" destId="{189C815E-D7D9-4842-BD2C-DD62774A2F9B}" srcOrd="0" destOrd="0" presId="urn:microsoft.com/office/officeart/2005/8/layout/vList2"/>
    <dgm:cxn modelId="{91555D0F-F6CA-4B85-B48C-CFE0AE7A597E}" type="presParOf" srcId="{00F19158-E6D1-448F-A8D2-26F9A9A0C180}" destId="{84670400-16BC-493A-976E-FBCFF38D6FC6}" srcOrd="1" destOrd="0" presId="urn:microsoft.com/office/officeart/2005/8/layout/vList2"/>
    <dgm:cxn modelId="{12ACA799-1800-4891-BFA3-DDD6AFB0930A}" type="presParOf" srcId="{00F19158-E6D1-448F-A8D2-26F9A9A0C180}" destId="{D1B4B9DF-A1A9-4346-ACDD-EC904029170F}" srcOrd="2" destOrd="0" presId="urn:microsoft.com/office/officeart/2005/8/layout/vList2"/>
    <dgm:cxn modelId="{48DF1627-1DF2-41E2-80F4-FD40896DBBB7}" type="presParOf" srcId="{00F19158-E6D1-448F-A8D2-26F9A9A0C180}" destId="{19285C2F-0F1E-40EB-A414-3A5DDDCE2836}" srcOrd="3" destOrd="0" presId="urn:microsoft.com/office/officeart/2005/8/layout/vList2"/>
    <dgm:cxn modelId="{BC902F5B-466F-486B-93CF-B05A0047A8C4}" type="presParOf" srcId="{00F19158-E6D1-448F-A8D2-26F9A9A0C180}" destId="{2CA3FA4F-945B-42BB-BEF4-B9A654AFAE12}" srcOrd="4" destOrd="0" presId="urn:microsoft.com/office/officeart/2005/8/layout/vList2"/>
    <dgm:cxn modelId="{A192F407-4A42-49F0-91C6-E73F1B6737F9}" type="presParOf" srcId="{00F19158-E6D1-448F-A8D2-26F9A9A0C180}" destId="{BDCF9219-F4C5-4CC6-900F-033161E2DE25}" srcOrd="5" destOrd="0" presId="urn:microsoft.com/office/officeart/2005/8/layout/vList2"/>
    <dgm:cxn modelId="{AD274B55-CD60-47E5-B640-ACF28787C138}" type="presParOf" srcId="{00F19158-E6D1-448F-A8D2-26F9A9A0C180}" destId="{7BDD9AB9-E487-4AF1-A61D-A41DB9595B9D}" srcOrd="6" destOrd="0" presId="urn:microsoft.com/office/officeart/2005/8/layout/vList2"/>
    <dgm:cxn modelId="{07123A74-6954-40B0-9962-FBDBFC50204C}" type="presParOf" srcId="{00F19158-E6D1-448F-A8D2-26F9A9A0C180}" destId="{A9A761F0-42D4-4F01-80FB-05132A12494A}" srcOrd="7" destOrd="0" presId="urn:microsoft.com/office/officeart/2005/8/layout/vList2"/>
    <dgm:cxn modelId="{2CE82F36-BE29-486A-BA4B-C5674C2DF3D7}" type="presParOf" srcId="{00F19158-E6D1-448F-A8D2-26F9A9A0C180}" destId="{04601510-9073-4892-AB07-0EF7F12DEA97}" srcOrd="8" destOrd="0" presId="urn:microsoft.com/office/officeart/2005/8/layout/vList2"/>
    <dgm:cxn modelId="{6B4CF364-90D0-486E-8FFF-2CF2996ACDA7}" type="presParOf" srcId="{00F19158-E6D1-448F-A8D2-26F9A9A0C180}" destId="{A10493E1-EFC1-45A2-B135-B20B217E2CC6}" srcOrd="9" destOrd="0" presId="urn:microsoft.com/office/officeart/2005/8/layout/vList2"/>
    <dgm:cxn modelId="{53FBBC12-D9C6-4019-8DB8-B7847AB50C4B}" type="presParOf" srcId="{00F19158-E6D1-448F-A8D2-26F9A9A0C180}" destId="{34F6ED49-C7C2-4894-818A-5F71D4626AE6}" srcOrd="10" destOrd="0" presId="urn:microsoft.com/office/officeart/2005/8/layout/vList2"/>
    <dgm:cxn modelId="{54E10EAE-4AAD-4DB3-952F-AE1227016D90}" type="presParOf" srcId="{00F19158-E6D1-448F-A8D2-26F9A9A0C180}" destId="{53DB13E7-46A2-4242-8421-63E2385D5A03}" srcOrd="11" destOrd="0" presId="urn:microsoft.com/office/officeart/2005/8/layout/vList2"/>
    <dgm:cxn modelId="{CE4049D5-C7BC-48DC-A2AC-1BC854CB46A0}" type="presParOf" srcId="{00F19158-E6D1-448F-A8D2-26F9A9A0C180}" destId="{4B83E53C-4454-4111-A6C7-58D5977ECA93}" srcOrd="12" destOrd="0" presId="urn:microsoft.com/office/officeart/2005/8/layout/vList2"/>
    <dgm:cxn modelId="{2D1340F2-6B94-4187-9D6E-E19F4109FB4F}" type="presParOf" srcId="{00F19158-E6D1-448F-A8D2-26F9A9A0C180}" destId="{1343DAB3-6AD7-4AD6-83A4-A7A94577C307}" srcOrd="13" destOrd="0" presId="urn:microsoft.com/office/officeart/2005/8/layout/vList2"/>
    <dgm:cxn modelId="{5FDEDEDE-D8BE-4706-A125-010BC5AF79ED}" type="presParOf" srcId="{00F19158-E6D1-448F-A8D2-26F9A9A0C180}" destId="{42C369C5-F6C3-4879-9CFE-A64E5DC37A1F}"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5728D-2BFD-4B7D-B20D-D343AAB7CFD1}">
      <dsp:nvSpPr>
        <dsp:cNvPr id="0" name=""/>
        <dsp:cNvSpPr/>
      </dsp:nvSpPr>
      <dsp:spPr>
        <a:xfrm>
          <a:off x="0" y="24086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Өмірдегі қызығушылықтар мен стимулдар көп болсы — өмірдің мағыналық толуы;</a:t>
          </a:r>
          <a:endParaRPr lang="ru-RU" sz="1600" kern="1200"/>
        </a:p>
      </dsp:txBody>
      <dsp:txXfrm>
        <a:off x="19647" y="260509"/>
        <a:ext cx="10781106" cy="363186"/>
      </dsp:txXfrm>
    </dsp:sp>
    <dsp:sp modelId="{F991920B-248F-450E-BC6A-1C26A257AAA4}">
      <dsp:nvSpPr>
        <dsp:cNvPr id="0" name=""/>
        <dsp:cNvSpPr/>
      </dsp:nvSpPr>
      <dsp:spPr>
        <a:xfrm>
          <a:off x="0" y="68942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Анализдеу мүмкіндігі – бірін екіншісінен ажырату;</a:t>
          </a:r>
          <a:endParaRPr lang="ru-RU" sz="1600" kern="1200"/>
        </a:p>
      </dsp:txBody>
      <dsp:txXfrm>
        <a:off x="19647" y="709069"/>
        <a:ext cx="10781106" cy="363186"/>
      </dsp:txXfrm>
    </dsp:sp>
    <dsp:sp modelId="{454ED568-3AD9-49B6-A2C4-057B4E67783D}">
      <dsp:nvSpPr>
        <dsp:cNvPr id="0" name=""/>
        <dsp:cNvSpPr/>
      </dsp:nvSpPr>
      <dsp:spPr>
        <a:xfrm>
          <a:off x="0" y="113798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Синтездеу мүмкіндіктері – оқиғалар мен құбылыстардың байланысын көру;</a:t>
          </a:r>
          <a:endParaRPr lang="ru-RU" sz="1600" kern="1200"/>
        </a:p>
      </dsp:txBody>
      <dsp:txXfrm>
        <a:off x="19647" y="1157629"/>
        <a:ext cx="10781106" cy="363186"/>
      </dsp:txXfrm>
    </dsp:sp>
    <dsp:sp modelId="{C58869F7-39EF-4905-843D-F0C6F821D991}">
      <dsp:nvSpPr>
        <dsp:cNvPr id="0" name=""/>
        <dsp:cNvSpPr/>
      </dsp:nvSpPr>
      <dsp:spPr>
        <a:xfrm>
          <a:off x="0" y="158654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Адамдарды түсіну (өзін-өзі соның ішінде), оларды кешіру, жіберу, тәуелсіз болу мүмкіндіктері;</a:t>
          </a:r>
          <a:endParaRPr lang="ru-RU" sz="1600" kern="1200"/>
        </a:p>
      </dsp:txBody>
      <dsp:txXfrm>
        <a:off x="19647" y="1606189"/>
        <a:ext cx="10781106" cy="363186"/>
      </dsp:txXfrm>
    </dsp:sp>
    <dsp:sp modelId="{35B8F069-E571-4F6C-A576-AD8CFD4EC7A4}">
      <dsp:nvSpPr>
        <dsp:cNvPr id="0" name=""/>
        <dsp:cNvSpPr/>
      </dsp:nvSpPr>
      <dsp:spPr>
        <a:xfrm>
          <a:off x="0" y="203510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Ішкі бостандық пен тәуелсіздік;</a:t>
          </a:r>
          <a:endParaRPr lang="ru-RU" sz="1600" kern="1200"/>
        </a:p>
      </dsp:txBody>
      <dsp:txXfrm>
        <a:off x="19647" y="2054749"/>
        <a:ext cx="10781106" cy="363186"/>
      </dsp:txXfrm>
    </dsp:sp>
    <dsp:sp modelId="{F0E35FFC-AE7C-48D5-98C4-6A87A381BEA5}">
      <dsp:nvSpPr>
        <dsp:cNvPr id="0" name=""/>
        <dsp:cNvSpPr/>
      </dsp:nvSpPr>
      <dsp:spPr>
        <a:xfrm>
          <a:off x="0" y="248366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Жауапкершілік, жекелеген өзіне ерікті түрде;</a:t>
          </a:r>
          <a:endParaRPr lang="ru-RU" sz="1600" kern="1200"/>
        </a:p>
      </dsp:txBody>
      <dsp:txXfrm>
        <a:off x="19647" y="2503309"/>
        <a:ext cx="10781106" cy="363186"/>
      </dsp:txXfrm>
    </dsp:sp>
    <dsp:sp modelId="{EAEE4071-F994-498B-BE56-5BB29EE7D5DF}">
      <dsp:nvSpPr>
        <dsp:cNvPr id="0" name=""/>
        <dsp:cNvSpPr/>
      </dsp:nvSpPr>
      <dsp:spPr>
        <a:xfrm>
          <a:off x="0" y="293222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Бейбітшілік пен адамдарға деген махаббат (соның ішінде өзіне деген);</a:t>
          </a:r>
          <a:endParaRPr lang="ru-RU" sz="1600" kern="1200"/>
        </a:p>
      </dsp:txBody>
      <dsp:txXfrm>
        <a:off x="19647" y="2951869"/>
        <a:ext cx="10781106" cy="363186"/>
      </dsp:txXfrm>
    </dsp:sp>
    <dsp:sp modelId="{EFA79AA5-4DCB-4B4D-9B6F-18B696E4EF0B}">
      <dsp:nvSpPr>
        <dsp:cNvPr id="0" name=""/>
        <dsp:cNvSpPr/>
      </dsp:nvSpPr>
      <dsp:spPr>
        <a:xfrm>
          <a:off x="0" y="3380782"/>
          <a:ext cx="10820400" cy="402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kk-KZ" sz="1600" kern="1200" smtClean="0"/>
            <a:t>бұл адам тұлғалық өсуде дегенді білдіреді.(В. Леви «Куда жить. Человек в цепях свободы» кітабынан).</a:t>
          </a:r>
          <a:endParaRPr lang="ru-RU" sz="1600" kern="1200"/>
        </a:p>
      </dsp:txBody>
      <dsp:txXfrm>
        <a:off x="19647" y="3400429"/>
        <a:ext cx="10781106" cy="363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33DB4-AE80-47F4-ADF9-25E7A46461D4}">
      <dsp:nvSpPr>
        <dsp:cNvPr id="0" name=""/>
        <dsp:cNvSpPr/>
      </dsp:nvSpPr>
      <dsp:spPr>
        <a:xfrm>
          <a:off x="0" y="135021"/>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1. Сіздің атыңыз қандай мағынаға ие? Сіздің есіміңізді туыстарыңыздың бірінің құрметіне атап қойған ба? Сіздің атыңыз сіз немесе сіздің отбасыңыз үшін белгілі бір ерекше мәнге ие ме?</a:t>
          </a:r>
          <a:endParaRPr lang="ru-RU" sz="1100" kern="1200"/>
        </a:p>
      </dsp:txBody>
      <dsp:txXfrm>
        <a:off x="21989" y="157010"/>
        <a:ext cx="10776422" cy="406472"/>
      </dsp:txXfrm>
    </dsp:sp>
    <dsp:sp modelId="{BC6CD35F-C2DF-420B-AC67-60530F2C8B84}">
      <dsp:nvSpPr>
        <dsp:cNvPr id="0" name=""/>
        <dsp:cNvSpPr/>
      </dsp:nvSpPr>
      <dsp:spPr>
        <a:xfrm>
          <a:off x="0" y="617151"/>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2. Сізге қандай лақап ат ұнайды? Неліктен?</a:t>
          </a:r>
          <a:endParaRPr lang="ru-RU" sz="1100" kern="1200"/>
        </a:p>
      </dsp:txBody>
      <dsp:txXfrm>
        <a:off x="21989" y="639140"/>
        <a:ext cx="10776422" cy="406472"/>
      </dsp:txXfrm>
    </dsp:sp>
    <dsp:sp modelId="{79F9ECFB-2312-4DDF-9078-3AD7C136AED7}">
      <dsp:nvSpPr>
        <dsp:cNvPr id="0" name=""/>
        <dsp:cNvSpPr/>
      </dsp:nvSpPr>
      <dsp:spPr>
        <a:xfrm>
          <a:off x="0" y="1099281"/>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3. Сіздің этникалық немесе діни таңдауыңыз қандай? Егер сіз және сіздің отбасыңыздың арасында қандай да бір айырмашылық болса, оларға түсініктеме беріңіз.</a:t>
          </a:r>
          <a:endParaRPr lang="ru-RU" sz="1100" kern="1200"/>
        </a:p>
      </dsp:txBody>
      <dsp:txXfrm>
        <a:off x="21989" y="1121270"/>
        <a:ext cx="10776422" cy="406472"/>
      </dsp:txXfrm>
    </dsp:sp>
    <dsp:sp modelId="{21DC98D0-C3C1-4772-BF16-DD1537A84672}">
      <dsp:nvSpPr>
        <dsp:cNvPr id="0" name=""/>
        <dsp:cNvSpPr/>
      </dsp:nvSpPr>
      <dsp:spPr>
        <a:xfrm>
          <a:off x="0" y="1581412"/>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4. Өзіңіздің аға-бауырларыңыз, әпке-сіңілдеріңіз жайлы атйып беріңіз, оларға деген сезімдеріңізді сипаттаңыз.</a:t>
          </a:r>
          <a:endParaRPr lang="ru-RU" sz="1100" kern="1200"/>
        </a:p>
      </dsp:txBody>
      <dsp:txXfrm>
        <a:off x="21989" y="1603401"/>
        <a:ext cx="10776422" cy="406472"/>
      </dsp:txXfrm>
    </dsp:sp>
    <dsp:sp modelId="{36E7BF62-C972-4F97-B7A9-A24693B6DC80}">
      <dsp:nvSpPr>
        <dsp:cNvPr id="0" name=""/>
        <dsp:cNvSpPr/>
      </dsp:nvSpPr>
      <dsp:spPr>
        <a:xfrm>
          <a:off x="0" y="2063542"/>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5. Ата-анаңызға (асырап алған ата-анаңды) және оларға деген сезімдеріңізді сипаттаңыз.</a:t>
          </a:r>
          <a:endParaRPr lang="ru-RU" sz="1100" kern="1200"/>
        </a:p>
      </dsp:txBody>
      <dsp:txXfrm>
        <a:off x="21989" y="2085531"/>
        <a:ext cx="10776422" cy="406472"/>
      </dsp:txXfrm>
    </dsp:sp>
    <dsp:sp modelId="{1B303324-03C0-43FD-A61A-489167DE7D9A}">
      <dsp:nvSpPr>
        <dsp:cNvPr id="0" name=""/>
        <dsp:cNvSpPr/>
      </dsp:nvSpPr>
      <dsp:spPr>
        <a:xfrm>
          <a:off x="0" y="2545672"/>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6. Сіздің отбасы мүшелерінің қайсысына сіз ең көп ұқсайсыз? Қалай?</a:t>
          </a:r>
          <a:endParaRPr lang="ru-RU" sz="1100" kern="1200"/>
        </a:p>
      </dsp:txBody>
      <dsp:txXfrm>
        <a:off x="21989" y="2567661"/>
        <a:ext cx="10776422" cy="406472"/>
      </dsp:txXfrm>
    </dsp:sp>
    <dsp:sp modelId="{11A9DD23-6783-4ADE-8560-0B403BB60248}">
      <dsp:nvSpPr>
        <dsp:cNvPr id="0" name=""/>
        <dsp:cNvSpPr/>
      </dsp:nvSpPr>
      <dsp:spPr>
        <a:xfrm>
          <a:off x="0" y="3027802"/>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7. Сіздің өміріңіздің қазіргі жағдайыңыз, жұмыс, тұрғын үй жағдайы және т. б. қандай?</a:t>
          </a:r>
          <a:endParaRPr lang="ru-RU" sz="1100" kern="1200"/>
        </a:p>
      </dsp:txBody>
      <dsp:txXfrm>
        <a:off x="21989" y="3049791"/>
        <a:ext cx="10776422" cy="406472"/>
      </dsp:txXfrm>
    </dsp:sp>
    <dsp:sp modelId="{1EBDE17A-0B20-4585-AD77-40EDD94A0DCA}">
      <dsp:nvSpPr>
        <dsp:cNvPr id="0" name=""/>
        <dsp:cNvSpPr/>
      </dsp:nvSpPr>
      <dsp:spPr>
        <a:xfrm>
          <a:off x="0" y="3509932"/>
          <a:ext cx="10820400" cy="45045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kk-KZ" sz="1100" kern="1200" smtClean="0"/>
            <a:t>8. Сіздің арман мақсаттарыңыз бар ма, қаншалықты армандайсыз, олар түсіңізге кіре ме? Сипаттаңыз.</a:t>
          </a:r>
          <a:endParaRPr lang="ru-RU" sz="1100" kern="1200"/>
        </a:p>
      </dsp:txBody>
      <dsp:txXfrm>
        <a:off x="21989" y="3531921"/>
        <a:ext cx="10776422" cy="4064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C815E-D7D9-4842-BD2C-DD62774A2F9B}">
      <dsp:nvSpPr>
        <dsp:cNvPr id="0" name=""/>
        <dsp:cNvSpPr/>
      </dsp:nvSpPr>
      <dsp:spPr>
        <a:xfrm>
          <a:off x="0" y="14532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9. Өткеніңіздегі немесе шынайы уақыттағы ерлер мен әйелдердің қайсысы сізді ең қатты таң қалдырады, олардың қайсысын сіз ең қатты бағалайсыз? Неліктен? Олардың қайсысы тамаша рөлдік модель деп атауға болады?</a:t>
          </a:r>
          <a:endParaRPr lang="ru-RU" sz="1200" kern="1200"/>
        </a:p>
      </dsp:txBody>
      <dsp:txXfrm>
        <a:off x="23988" y="169316"/>
        <a:ext cx="11014879" cy="443423"/>
      </dsp:txXfrm>
    </dsp:sp>
    <dsp:sp modelId="{D1B4B9DF-A1A9-4346-ACDD-EC904029170F}">
      <dsp:nvSpPr>
        <dsp:cNvPr id="0" name=""/>
        <dsp:cNvSpPr/>
      </dsp:nvSpPr>
      <dsp:spPr>
        <a:xfrm>
          <a:off x="0" y="67128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10. Сізге қандай кітаптар, өлеңдер, музыка немесе басқа да өнер түрлері әсер етті? Қашан және қалай?</a:t>
          </a:r>
          <a:endParaRPr lang="ru-RU" sz="1200" kern="1200"/>
        </a:p>
      </dsp:txBody>
      <dsp:txXfrm>
        <a:off x="23988" y="695276"/>
        <a:ext cx="11014879" cy="443423"/>
      </dsp:txXfrm>
    </dsp:sp>
    <dsp:sp modelId="{2CA3FA4F-945B-42BB-BEF4-B9A654AFAE12}">
      <dsp:nvSpPr>
        <dsp:cNvPr id="0" name=""/>
        <dsp:cNvSpPr/>
      </dsp:nvSpPr>
      <dsp:spPr>
        <a:xfrm>
          <a:off x="0" y="119724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11. Қандай оқиғалар немесе ішкі күйзелістер сізге үлкен қуаныш әкеледі немесе әкелді?</a:t>
          </a:r>
          <a:endParaRPr lang="ru-RU" sz="1200" kern="1200"/>
        </a:p>
      </dsp:txBody>
      <dsp:txXfrm>
        <a:off x="23988" y="1221236"/>
        <a:ext cx="11014879" cy="443423"/>
      </dsp:txXfrm>
    </dsp:sp>
    <dsp:sp modelId="{7BDD9AB9-E487-4AF1-A61D-A41DB9595B9D}">
      <dsp:nvSpPr>
        <dsp:cNvPr id="0" name=""/>
        <dsp:cNvSpPr/>
      </dsp:nvSpPr>
      <dsp:spPr>
        <a:xfrm>
          <a:off x="0" y="172320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12. Қандай оқиғалар немесе ішкі уайымдар сізге ең үлкен қобалжуды жеткізеді немесе жеткізді?</a:t>
          </a:r>
          <a:endParaRPr lang="ru-RU" sz="1200" kern="1200"/>
        </a:p>
      </dsp:txBody>
      <dsp:txXfrm>
        <a:off x="23988" y="1747196"/>
        <a:ext cx="11014879" cy="443423"/>
      </dsp:txXfrm>
    </dsp:sp>
    <dsp:sp modelId="{04601510-9073-4892-AB07-0EF7F12DEA97}">
      <dsp:nvSpPr>
        <dsp:cNvPr id="0" name=""/>
        <dsp:cNvSpPr/>
      </dsp:nvSpPr>
      <dsp:spPr>
        <a:xfrm>
          <a:off x="0" y="224916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13. Егер сіз қаласаңыз, сізді қандай іс қызықтырар еді? Неліктен?</a:t>
          </a:r>
          <a:endParaRPr lang="ru-RU" sz="1200" kern="1200"/>
        </a:p>
      </dsp:txBody>
      <dsp:txXfrm>
        <a:off x="23988" y="2273156"/>
        <a:ext cx="11014879" cy="443423"/>
      </dsp:txXfrm>
    </dsp:sp>
    <dsp:sp modelId="{34F6ED49-C7C2-4894-818A-5F71D4626AE6}">
      <dsp:nvSpPr>
        <dsp:cNvPr id="0" name=""/>
        <dsp:cNvSpPr/>
      </dsp:nvSpPr>
      <dsp:spPr>
        <a:xfrm>
          <a:off x="0" y="277512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14. Сіз үшін қандай сабақ ең аз мүмкін болар еді, сізде нағыз алаңдатушылық тудыруы мүмкін бе? Неліктен?</a:t>
          </a:r>
          <a:endParaRPr lang="ru-RU" sz="1200" kern="1200"/>
        </a:p>
      </dsp:txBody>
      <dsp:txXfrm>
        <a:off x="23988" y="2799116"/>
        <a:ext cx="11014879" cy="443423"/>
      </dsp:txXfrm>
    </dsp:sp>
    <dsp:sp modelId="{4B83E53C-4454-4111-A6C7-58D5977ECA93}">
      <dsp:nvSpPr>
        <dsp:cNvPr id="0" name=""/>
        <dsp:cNvSpPr/>
      </dsp:nvSpPr>
      <dsp:spPr>
        <a:xfrm>
          <a:off x="0" y="3301088"/>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15. Сіз өзгерткіңіз келетін қасиеттер бар ма?</a:t>
          </a:r>
          <a:endParaRPr lang="ru-RU" sz="1200" kern="1200"/>
        </a:p>
      </dsp:txBody>
      <dsp:txXfrm>
        <a:off x="23988" y="3325076"/>
        <a:ext cx="11014879" cy="443423"/>
      </dsp:txXfrm>
    </dsp:sp>
    <dsp:sp modelId="{42C369C5-F6C3-4879-9CFE-A64E5DC37A1F}">
      <dsp:nvSpPr>
        <dsp:cNvPr id="0" name=""/>
        <dsp:cNvSpPr/>
      </dsp:nvSpPr>
      <dsp:spPr>
        <a:xfrm>
          <a:off x="0" y="3827047"/>
          <a:ext cx="11062855" cy="49139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kk-KZ" sz="1200" kern="1200" smtClean="0"/>
            <a:t>16. Сізге ең қатты ұнайды?</a:t>
          </a:r>
          <a:endParaRPr lang="ru-RU" sz="1200" kern="1200"/>
        </a:p>
      </dsp:txBody>
      <dsp:txXfrm>
        <a:off x="23988" y="3851035"/>
        <a:ext cx="11014879" cy="4434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805F20F-8AEB-4321-B471-6247519B159D}" type="datetimeFigureOut">
              <a:rPr lang="ru-RU" smtClean="0"/>
              <a:t>23.12.2020</a:t>
            </a:fld>
            <a:endParaRPr lang="ru-RU"/>
          </a:p>
        </p:txBody>
      </p:sp>
      <p:sp>
        <p:nvSpPr>
          <p:cNvPr id="5" name="Footer Placeholder 4"/>
          <p:cNvSpPr>
            <a:spLocks noGrp="1"/>
          </p:cNvSpPr>
          <p:nvPr>
            <p:ph type="ftr" sz="quarter" idx="11"/>
          </p:nvPr>
        </p:nvSpPr>
        <p:spPr>
          <a:xfrm>
            <a:off x="1371600" y="4323845"/>
            <a:ext cx="6400800" cy="365125"/>
          </a:xfrm>
        </p:spPr>
        <p:txBody>
          <a:bodyPr/>
          <a:lstStyle/>
          <a:p>
            <a:endParaRPr lang="ru-RU"/>
          </a:p>
        </p:txBody>
      </p:sp>
      <p:sp>
        <p:nvSpPr>
          <p:cNvPr id="6" name="Slide Number Placeholder 5"/>
          <p:cNvSpPr>
            <a:spLocks noGrp="1"/>
          </p:cNvSpPr>
          <p:nvPr>
            <p:ph type="sldNum" sz="quarter" idx="12"/>
          </p:nvPr>
        </p:nvSpPr>
        <p:spPr>
          <a:xfrm>
            <a:off x="8077200" y="1430866"/>
            <a:ext cx="2743200" cy="365125"/>
          </a:xfrm>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423807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542159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155180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B77BFF46-62B1-4A16-99DF-C91D9F5F3EA3}" type="slidenum">
              <a:rPr lang="ru-RU" smtClean="0"/>
              <a:t>‹#›</a:t>
            </a:fld>
            <a:endParaRPr lang="ru-RU"/>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4788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a:xfrm>
            <a:off x="685800" y="378883"/>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856165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805F20F-8AEB-4321-B471-6247519B159D}"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4256950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805F20F-8AEB-4321-B471-6247519B159D}"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1537019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805F20F-8AEB-4321-B471-6247519B159D}"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898344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805F20F-8AEB-4321-B471-6247519B159D}" type="datetimeFigureOut">
              <a:rPr lang="ru-RU" smtClean="0"/>
              <a:t>23.12.2020</a:t>
            </a:fld>
            <a:endParaRPr lang="ru-RU"/>
          </a:p>
        </p:txBody>
      </p:sp>
      <p:sp>
        <p:nvSpPr>
          <p:cNvPr id="5" name="Footer Placeholder 4"/>
          <p:cNvSpPr>
            <a:spLocks noGrp="1"/>
          </p:cNvSpPr>
          <p:nvPr>
            <p:ph type="ftr" sz="quarter" idx="11"/>
          </p:nvPr>
        </p:nvSpPr>
        <p:spPr>
          <a:xfrm>
            <a:off x="685800" y="381000"/>
            <a:ext cx="6991492" cy="36512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3358923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805F20F-8AEB-4321-B471-6247519B159D}"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345409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805F20F-8AEB-4321-B471-6247519B159D}" type="datetimeFigureOut">
              <a:rPr lang="ru-RU" smtClean="0"/>
              <a:t>23.12.2020</a:t>
            </a:fld>
            <a:endParaRPr lang="ru-RU"/>
          </a:p>
        </p:txBody>
      </p:sp>
      <p:sp>
        <p:nvSpPr>
          <p:cNvPr id="5" name="Footer Placeholder 4"/>
          <p:cNvSpPr>
            <a:spLocks noGrp="1"/>
          </p:cNvSpPr>
          <p:nvPr>
            <p:ph type="ftr" sz="quarter" idx="11"/>
          </p:nvPr>
        </p:nvSpPr>
        <p:spPr>
          <a:xfrm>
            <a:off x="685800" y="381001"/>
            <a:ext cx="6991492" cy="36406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311294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4264436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805F20F-8AEB-4321-B471-6247519B159D}"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63509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805F20F-8AEB-4321-B471-6247519B159D}"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29551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5F20F-8AEB-4321-B471-6247519B159D}"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41595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3834460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805F20F-8AEB-4321-B471-6247519B159D}"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7BFF46-62B1-4A16-99DF-C91D9F5F3EA3}" type="slidenum">
              <a:rPr lang="ru-RU" smtClean="0"/>
              <a:t>‹#›</a:t>
            </a:fld>
            <a:endParaRPr lang="ru-RU"/>
          </a:p>
        </p:txBody>
      </p:sp>
    </p:spTree>
    <p:extLst>
      <p:ext uri="{BB962C8B-B14F-4D97-AF65-F5344CB8AC3E}">
        <p14:creationId xmlns:p14="http://schemas.microsoft.com/office/powerpoint/2010/main" val="286892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805F20F-8AEB-4321-B471-6247519B159D}" type="datetimeFigureOut">
              <a:rPr lang="ru-RU" smtClean="0"/>
              <a:t>23.12.2020</a:t>
            </a:fld>
            <a:endParaRPr lang="ru-RU"/>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77BFF46-62B1-4A16-99DF-C91D9F5F3EA3}" type="slidenum">
              <a:rPr lang="ru-RU" smtClean="0"/>
              <a:t>‹#›</a:t>
            </a:fld>
            <a:endParaRPr lang="ru-RU"/>
          </a:p>
        </p:txBody>
      </p:sp>
    </p:spTree>
    <p:extLst>
      <p:ext uri="{BB962C8B-B14F-4D97-AF65-F5344CB8AC3E}">
        <p14:creationId xmlns:p14="http://schemas.microsoft.com/office/powerpoint/2010/main" val="165991509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sychologos.ru/articles/view/lichnostnyy-rost" TargetMode="External"/><Relationship Id="rId2" Type="http://schemas.openxmlformats.org/officeDocument/2006/relationships/hyperlink" Target="https://ru.wikipedia.org/wiki/%D0%9B%D0%B8%D1%87%D0%BD%D0%BE%D1%81%D1%82%D0%BD%D1%8B%D0%B9_%D1%80%D0%BE%D1%81%D1%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a:t>Тұлғалық өсу тренингі</a:t>
            </a:r>
            <a:r>
              <a:rPr lang="kk-KZ" b="1" dirty="0" smtClean="0"/>
              <a:t>.</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841215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6764" y="508000"/>
            <a:ext cx="7959436" cy="1549401"/>
          </a:xfrm>
        </p:spPr>
        <p:txBody>
          <a:bodyPr>
            <a:noAutofit/>
          </a:bodyPr>
          <a:lstStyle/>
          <a:p>
            <a:r>
              <a:rPr lang="kk-KZ" sz="2400" b="1" i="1" dirty="0"/>
              <a:t>Мұндай тренингтердің ерекшелігі, нақты дағдылар, инструменталды тренингтер, тұлғаның өсу және даму тренингтері тренингтерге қатысушылардың жеке басымен жұмыс істейді</a:t>
            </a:r>
            <a:r>
              <a:rPr lang="kk-KZ" sz="2400" b="1" dirty="0"/>
              <a:t>. </a:t>
            </a:r>
            <a:endParaRPr lang="ru-RU" sz="2400" dirty="0"/>
          </a:p>
        </p:txBody>
      </p:sp>
      <p:sp>
        <p:nvSpPr>
          <p:cNvPr id="3" name="Объект 2"/>
          <p:cNvSpPr>
            <a:spLocks noGrp="1"/>
          </p:cNvSpPr>
          <p:nvPr>
            <p:ph idx="1"/>
          </p:nvPr>
        </p:nvSpPr>
        <p:spPr/>
        <p:txBody>
          <a:bodyPr/>
          <a:lstStyle/>
          <a:p>
            <a:r>
              <a:rPr lang="kk-KZ" dirty="0"/>
              <a:t>Мұндай тренингтердің жұмыс түрі өте әртүрлі болуы мүмкін. Психотерапевтік бағыттағы тренингтерде психологиялық жарақаттар мен кешендерден босата отырып, қатысушылардың жеке мәселелері мен қорқыныштарымен жұмыс жиі жүреді. Жеке тұлғаны дамыту тренингтері бұдан былай проблемалармен емес, қатысушылардың міндеттерімен жұмыс істейді, проблемаларды емес, мүмкіндіктерді шаблон бойынша емес, шығармашылықпен өмір сүруге, босқа уайымдамауға, басын қосуға және ойлауға, мазаламауға және ақтауға емес, шешім табуға және жауапкершілікті алуға, адамдардың жауларын көруге және олардан қорғануға емес, адамдарға мейірімді, тез достарын табуға және ынтымақтастық қарым-қатынасын жолға қоюға үйретеді. </a:t>
            </a:r>
            <a:endParaRPr lang="ru-RU" dirty="0"/>
          </a:p>
        </p:txBody>
      </p:sp>
    </p:spTree>
    <p:extLst>
      <p:ext uri="{BB962C8B-B14F-4D97-AF65-F5344CB8AC3E}">
        <p14:creationId xmlns:p14="http://schemas.microsoft.com/office/powerpoint/2010/main" val="2764392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5800" y="753533"/>
            <a:ext cx="10820399" cy="3993958"/>
          </a:xfrm>
        </p:spPr>
        <p:txBody>
          <a:bodyPr>
            <a:normAutofit fontScale="90000"/>
          </a:bodyPr>
          <a:lstStyle/>
          <a:p>
            <a:r>
              <a:rPr lang="kk-KZ" b="1" i="1" dirty="0"/>
              <a:t>Жеке тұлғаны дамыту тренингтері қатысушыларды өз эмоцияларын басқаруға, өткен емес, келешек өмір сүруге үйретеді, қатысушылардың авторлық өмірлік ұстанымын дамытады және олардың алдына олардың жеке құндылықтары мен өмірлік миссиялары мәселелерін қояды</a:t>
            </a:r>
            <a:r>
              <a:rPr lang="kk-KZ" b="1" i="1" dirty="0" smtClean="0"/>
              <a:t>.</a:t>
            </a:r>
            <a:endParaRPr lang="ru-RU" dirty="0"/>
          </a:p>
        </p:txBody>
      </p:sp>
    </p:spTree>
    <p:extLst>
      <p:ext uri="{BB962C8B-B14F-4D97-AF65-F5344CB8AC3E}">
        <p14:creationId xmlns:p14="http://schemas.microsoft.com/office/powerpoint/2010/main" val="2067945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subTitle" idx="1"/>
          </p:nvPr>
        </p:nvSpPr>
        <p:spPr>
          <a:xfrm>
            <a:off x="997527" y="2336800"/>
            <a:ext cx="9822873" cy="1981201"/>
          </a:xfrm>
        </p:spPr>
        <p:txBody>
          <a:bodyPr>
            <a:normAutofit fontScale="85000" lnSpcReduction="10000"/>
          </a:bodyPr>
          <a:lstStyle/>
          <a:p>
            <a:r>
              <a:rPr lang="ru-RU" sz="3200" dirty="0" err="1"/>
              <a:t>Тұлғалық</a:t>
            </a:r>
            <a:r>
              <a:rPr lang="ru-RU" sz="3200" dirty="0"/>
              <a:t> </a:t>
            </a:r>
            <a:r>
              <a:rPr lang="ru-RU" sz="3200" dirty="0" err="1"/>
              <a:t>тренигте</a:t>
            </a:r>
            <a:r>
              <a:rPr lang="ru-RU" sz="3200" dirty="0"/>
              <a:t> </a:t>
            </a:r>
            <a:r>
              <a:rPr lang="ru-RU" sz="3200" dirty="0" err="1"/>
              <a:t>танысу</a:t>
            </a:r>
            <a:r>
              <a:rPr lang="ru-RU" sz="3200" dirty="0"/>
              <a:t> </a:t>
            </a:r>
            <a:r>
              <a:rPr lang="ru-RU" sz="3200" dirty="0" err="1"/>
              <a:t>маңызды</a:t>
            </a:r>
            <a:r>
              <a:rPr lang="ru-RU" sz="3200" dirty="0"/>
              <a:t> </a:t>
            </a:r>
            <a:r>
              <a:rPr lang="ru-RU" sz="3200" dirty="0" err="1"/>
              <a:t>рөл</a:t>
            </a:r>
            <a:r>
              <a:rPr lang="ru-RU" sz="3200" dirty="0"/>
              <a:t> </a:t>
            </a:r>
            <a:r>
              <a:rPr lang="ru-RU" sz="3200" dirty="0" err="1"/>
              <a:t>атқарады</a:t>
            </a:r>
            <a:r>
              <a:rPr lang="ru-RU" sz="3200" dirty="0"/>
              <a:t>. Осы </a:t>
            </a:r>
            <a:r>
              <a:rPr lang="ru-RU" sz="3200" dirty="0" err="1"/>
              <a:t>ретті</a:t>
            </a:r>
            <a:r>
              <a:rPr lang="ru-RU" sz="3200" dirty="0"/>
              <a:t> </a:t>
            </a:r>
            <a:r>
              <a:rPr lang="ru-RU" sz="3200" dirty="0" err="1"/>
              <a:t>төмендегі</a:t>
            </a:r>
            <a:r>
              <a:rPr lang="ru-RU" sz="3200" dirty="0"/>
              <a:t> </a:t>
            </a:r>
            <a:r>
              <a:rPr lang="ru-RU" sz="3200" dirty="0" err="1"/>
              <a:t>жаттығу-әдістерді</a:t>
            </a:r>
            <a:r>
              <a:rPr lang="ru-RU" sz="3200" dirty="0"/>
              <a:t> </a:t>
            </a:r>
            <a:r>
              <a:rPr lang="ru-RU" sz="3200" dirty="0" err="1"/>
              <a:t>қарастыруға</a:t>
            </a:r>
            <a:r>
              <a:rPr lang="ru-RU" sz="3200" dirty="0"/>
              <a:t> </a:t>
            </a:r>
            <a:r>
              <a:rPr lang="ru-RU" sz="3200" dirty="0" err="1"/>
              <a:t>болад</a:t>
            </a:r>
            <a:r>
              <a:rPr lang="ru-RU" sz="3200" dirty="0"/>
              <a:t>. </a:t>
            </a:r>
            <a:r>
              <a:rPr lang="ru-RU" sz="3200" dirty="0" err="1"/>
              <a:t>Олардың</a:t>
            </a:r>
            <a:r>
              <a:rPr lang="ru-RU" sz="3200" dirty="0"/>
              <a:t> </a:t>
            </a:r>
            <a:r>
              <a:rPr lang="ru-RU" sz="3200" dirty="0" err="1"/>
              <a:t>негізі</a:t>
            </a:r>
            <a:r>
              <a:rPr lang="ru-RU" sz="3200" dirty="0"/>
              <a:t> </a:t>
            </a:r>
            <a:r>
              <a:rPr lang="ru-RU" sz="3200" dirty="0" err="1"/>
              <a:t>психотерапиялық</a:t>
            </a:r>
            <a:r>
              <a:rPr lang="ru-RU" sz="3200" dirty="0"/>
              <a:t>, психоанализ </a:t>
            </a:r>
            <a:r>
              <a:rPr lang="ru-RU" sz="3200" dirty="0" err="1"/>
              <a:t>жүйесі</a:t>
            </a:r>
            <a:r>
              <a:rPr lang="ru-RU" sz="3200" dirty="0"/>
              <a:t>, </a:t>
            </a:r>
            <a:r>
              <a:rPr lang="ru-RU" sz="3200" dirty="0" err="1"/>
              <a:t>сонымен</a:t>
            </a:r>
            <a:r>
              <a:rPr lang="ru-RU" sz="3200" dirty="0"/>
              <a:t> </a:t>
            </a:r>
            <a:r>
              <a:rPr lang="ru-RU" sz="3200" dirty="0" err="1"/>
              <a:t>бірге</a:t>
            </a:r>
            <a:r>
              <a:rPr lang="ru-RU" sz="3200" dirty="0"/>
              <a:t> </a:t>
            </a:r>
            <a:r>
              <a:rPr lang="ru-RU" sz="3200" dirty="0" err="1"/>
              <a:t>метафоралық</a:t>
            </a:r>
            <a:r>
              <a:rPr lang="ru-RU" sz="3200" dirty="0"/>
              <a:t> </a:t>
            </a:r>
            <a:r>
              <a:rPr lang="ru-RU" sz="3200" dirty="0" err="1"/>
              <a:t>тренигтер</a:t>
            </a:r>
            <a:r>
              <a:rPr lang="ru-RU" sz="3200" dirty="0"/>
              <a:t> </a:t>
            </a:r>
            <a:r>
              <a:rPr lang="ru-RU" sz="3200" dirty="0" err="1"/>
              <a:t>қатарынан</a:t>
            </a:r>
            <a:r>
              <a:rPr lang="ru-RU" sz="3200" dirty="0"/>
              <a:t> </a:t>
            </a:r>
            <a:r>
              <a:rPr lang="ru-RU" sz="3200" dirty="0" err="1"/>
              <a:t>болып</a:t>
            </a:r>
            <a:r>
              <a:rPr lang="ru-RU" sz="3200" dirty="0"/>
              <a:t> </a:t>
            </a:r>
            <a:r>
              <a:rPr lang="ru-RU" sz="3200" dirty="0" err="1"/>
              <a:t>табылады</a:t>
            </a:r>
            <a:r>
              <a:rPr lang="ru-RU" sz="3200" dirty="0"/>
              <a:t>.</a:t>
            </a:r>
          </a:p>
        </p:txBody>
      </p:sp>
    </p:spTree>
    <p:extLst>
      <p:ext uri="{BB962C8B-B14F-4D97-AF65-F5344CB8AC3E}">
        <p14:creationId xmlns:p14="http://schemas.microsoft.com/office/powerpoint/2010/main" val="202440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Өмірбаяндық </a:t>
            </a:r>
            <a:r>
              <a:rPr lang="kk-KZ" b="1" dirty="0" smtClean="0"/>
              <a:t>сауалнама</a:t>
            </a:r>
            <a:endParaRPr lang="ru-RU" dirty="0"/>
          </a:p>
        </p:txBody>
      </p:sp>
      <p:sp>
        <p:nvSpPr>
          <p:cNvPr id="3" name="Объект 2"/>
          <p:cNvSpPr>
            <a:spLocks noGrp="1"/>
          </p:cNvSpPr>
          <p:nvPr>
            <p:ph idx="1"/>
          </p:nvPr>
        </p:nvSpPr>
        <p:spPr>
          <a:xfrm>
            <a:off x="369455" y="2194560"/>
            <a:ext cx="11136745" cy="4024125"/>
          </a:xfrm>
        </p:spPr>
        <p:txBody>
          <a:bodyPr>
            <a:noAutofit/>
          </a:bodyPr>
          <a:lstStyle/>
          <a:p>
            <a:r>
              <a:rPr lang="kk-KZ" sz="2800" dirty="0"/>
              <a:t>Сізге ұсынылған тұжырымдамаларды жақсы білуге мүмкіндік беретін жаттығулар сериясы. Біз дамып, өткен тәжірибенің ықпалымен белгілі бір дәрежеде қалыптасамыз; демек, біз кез келген материалға оның қандай да бір бөлігін қабылдауға немесе қабылдамауға дайын бола отырып жақындаймыз. Осы кітапты оқуға кіріспес бұрын, сіз өз дамуыңыздың негізгі факторларының кейбір бағалауын өзіңіз үшін пайдалы деп санайсыз. Төмендегі сұрақтарға жауап жазыңыз. Сұрақтарға еркін және толық жауап беріңіз,өйткені бұл жаттығу құпия сипатта болады</a:t>
            </a:r>
            <a:r>
              <a:rPr lang="kk-KZ" sz="2800" dirty="0" smtClean="0"/>
              <a:t>.</a:t>
            </a:r>
            <a:endParaRPr lang="ru-RU" sz="2800" dirty="0"/>
          </a:p>
        </p:txBody>
      </p:sp>
    </p:spTree>
    <p:extLst>
      <p:ext uri="{BB962C8B-B14F-4D97-AF65-F5344CB8AC3E}">
        <p14:creationId xmlns:p14="http://schemas.microsoft.com/office/powerpoint/2010/main" val="105446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1997964555"/>
              </p:ext>
            </p:extLst>
          </p:nvPr>
        </p:nvGraphicFramePr>
        <p:xfrm>
          <a:off x="685800" y="2194560"/>
          <a:ext cx="10820400" cy="4095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348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4151095364"/>
              </p:ext>
            </p:extLst>
          </p:nvPr>
        </p:nvGraphicFramePr>
        <p:xfrm>
          <a:off x="443345" y="1754910"/>
          <a:ext cx="11062855" cy="4463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298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«Визитка» </a:t>
            </a:r>
            <a:r>
              <a:rPr lang="kk-KZ" b="1" dirty="0" smtClean="0"/>
              <a:t>жаттығуы</a:t>
            </a:r>
            <a:endParaRPr lang="ru-RU" dirty="0"/>
          </a:p>
        </p:txBody>
      </p:sp>
      <p:sp>
        <p:nvSpPr>
          <p:cNvPr id="3" name="Объект 2"/>
          <p:cNvSpPr>
            <a:spLocks noGrp="1"/>
          </p:cNvSpPr>
          <p:nvPr>
            <p:ph idx="1"/>
          </p:nvPr>
        </p:nvSpPr>
        <p:spPr/>
        <p:txBody>
          <a:bodyPr>
            <a:normAutofit/>
          </a:bodyPr>
          <a:lstStyle/>
          <a:p>
            <a:r>
              <a:rPr lang="kk-KZ" sz="2800" dirty="0"/>
              <a:t>Мақсаты: Өзін-өзі таныстыру, өзіндік сезіну мен позициялауды анықтау. </a:t>
            </a:r>
            <a:endParaRPr lang="ru-RU" sz="2800" dirty="0"/>
          </a:p>
          <a:p>
            <a:r>
              <a:rPr lang="kk-KZ" sz="2800" dirty="0"/>
              <a:t>Ұйымдастыру: Әр түрлі ұйымдастырылатын бірнеше кезеңдер. Шеңбер болып отыру. Сонымен қатар, алдын ала дайындалған қағаз парақтары қажет болады: бір адамға 9 қиылған кішігірім визитка, қалам.</a:t>
            </a:r>
            <a:endParaRPr lang="ru-RU" sz="2800" dirty="0"/>
          </a:p>
          <a:p>
            <a:r>
              <a:rPr lang="kk-KZ" sz="2800" dirty="0"/>
              <a:t>Жаттығудың ұзақтығы: 20-25 минут</a:t>
            </a:r>
            <a:r>
              <a:rPr lang="kk-KZ" sz="2800" dirty="0" smtClean="0"/>
              <a:t>.</a:t>
            </a:r>
            <a:endParaRPr lang="ru-RU" sz="2800" dirty="0"/>
          </a:p>
        </p:txBody>
      </p:sp>
    </p:spTree>
    <p:extLst>
      <p:ext uri="{BB962C8B-B14F-4D97-AF65-F5344CB8AC3E}">
        <p14:creationId xmlns:p14="http://schemas.microsoft.com/office/powerpoint/2010/main" val="1584478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kk-KZ" dirty="0"/>
              <a:t>Жаттықтырушы "жеке визитка" жобасын құруды ұсынады.</a:t>
            </a:r>
            <a:endParaRPr lang="ru-RU" dirty="0"/>
          </a:p>
          <a:p>
            <a:pPr marL="0" indent="0">
              <a:buNone/>
            </a:pPr>
            <a:r>
              <a:rPr lang="kk-KZ" dirty="0"/>
              <a:t>Визиткада көрсетілген:</a:t>
            </a:r>
            <a:endParaRPr lang="ru-RU" dirty="0"/>
          </a:p>
          <a:p>
            <a:pPr lvl="0"/>
            <a:r>
              <a:rPr lang="kk-KZ" dirty="0"/>
              <a:t>Аты-жөні немесе лақап аты</a:t>
            </a:r>
            <a:endParaRPr lang="ru-RU" dirty="0"/>
          </a:p>
          <a:p>
            <a:pPr lvl="0"/>
            <a:r>
              <a:rPr lang="kk-KZ" dirty="0"/>
              <a:t>хобби, мінездеме, қызықты ескерту.</a:t>
            </a:r>
            <a:endParaRPr lang="ru-RU" dirty="0"/>
          </a:p>
          <a:p>
            <a:pPr marL="0" indent="0">
              <a:buNone/>
            </a:pPr>
            <a:r>
              <a:rPr lang="kk-KZ" dirty="0"/>
              <a:t>Қатысушылар жеке ұран/ұстанымойлап табады. Сондай-ақ визиткада жазылуы мүмкін: мамандық, лауазым, мекен-жайы және телефоны, сайттың мекен-жайы.</a:t>
            </a:r>
            <a:endParaRPr lang="ru-RU" dirty="0"/>
          </a:p>
          <a:p>
            <a:pPr marL="0" indent="0">
              <a:buNone/>
            </a:pPr>
            <a:r>
              <a:rPr lang="kk-KZ" dirty="0"/>
              <a:t>Содан кейін әр қатысушы өзінің "жеке визиткасының" жобасын таныстырады</a:t>
            </a:r>
            <a:r>
              <a:rPr lang="kk-KZ" dirty="0" smtClean="0"/>
              <a:t>.</a:t>
            </a:r>
            <a:endParaRPr lang="ru-RU" dirty="0"/>
          </a:p>
        </p:txBody>
      </p:sp>
    </p:spTree>
    <p:extLst>
      <p:ext uri="{BB962C8B-B14F-4D97-AF65-F5344CB8AC3E}">
        <p14:creationId xmlns:p14="http://schemas.microsoft.com/office/powerpoint/2010/main" val="3892424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Оқу әдебиеттері</a:t>
            </a:r>
            <a:r>
              <a:rPr lang="kk-KZ" b="1" dirty="0" smtClean="0"/>
              <a:t>:</a:t>
            </a:r>
            <a:endParaRPr lang="ru-RU" dirty="0"/>
          </a:p>
        </p:txBody>
      </p:sp>
      <p:sp>
        <p:nvSpPr>
          <p:cNvPr id="3" name="Объект 2"/>
          <p:cNvSpPr>
            <a:spLocks noGrp="1"/>
          </p:cNvSpPr>
          <p:nvPr>
            <p:ph idx="1"/>
          </p:nvPr>
        </p:nvSpPr>
        <p:spPr/>
        <p:txBody>
          <a:bodyPr/>
          <a:lstStyle/>
          <a:p>
            <a:pPr lvl="0"/>
            <a:r>
              <a:rPr lang="kk-KZ" dirty="0"/>
              <a:t>Фрейджер Р., Фэйдимен Д. Теории личности и личностный рост</a:t>
            </a:r>
            <a:endParaRPr lang="ru-RU" dirty="0"/>
          </a:p>
          <a:p>
            <a:pPr lvl="0"/>
            <a:r>
              <a:rPr lang="kk-KZ" u="sng" dirty="0">
                <a:hlinkClick r:id="rId2"/>
              </a:rPr>
              <a:t>https://ru.wikipedia.org/wiki/%D0%9B%D0%B8%D1%87%D0%BD%D0%BE%D1%81%D1%82%D0%BD%D1%8B%D0%B9_%D1%80%D0%BE%D1%81%D1%82</a:t>
            </a:r>
            <a:endParaRPr lang="ru-RU" dirty="0"/>
          </a:p>
          <a:p>
            <a:pPr lvl="0"/>
            <a:r>
              <a:rPr lang="kk-KZ" dirty="0"/>
              <a:t>Карен Хорни. Невроз и личностный рост. Борьба за самоосуществление = Neurosis and Human Growth: The Struggle Toward Self-Realization. — 1950. — ISBN 0-393-00135-0.</a:t>
            </a:r>
            <a:endParaRPr lang="ru-RU" dirty="0"/>
          </a:p>
          <a:p>
            <a:pPr lvl="0"/>
            <a:r>
              <a:rPr lang="kk-KZ" u="sng" dirty="0">
                <a:hlinkClick r:id="rId3"/>
              </a:rPr>
              <a:t>https://www.psychologos.ru/articles/view/lichnostnyy-rost</a:t>
            </a:r>
            <a:endParaRPr lang="ru-RU" dirty="0"/>
          </a:p>
          <a:p>
            <a:pPr lvl="0"/>
            <a:r>
              <a:rPr lang="kk-KZ" dirty="0"/>
              <a:t>Angyal, A. (1956). A theoretical model for personality studies. In С. Moustakas (Ed.), The self. New York: Harper &amp; </a:t>
            </a:r>
            <a:r>
              <a:rPr lang="kk-KZ"/>
              <a:t>Row</a:t>
            </a:r>
            <a:r>
              <a:rPr lang="kk-KZ" smtClean="0"/>
              <a:t>.</a:t>
            </a:r>
            <a:endParaRPr lang="ru-RU"/>
          </a:p>
        </p:txBody>
      </p:sp>
    </p:spTree>
    <p:extLst>
      <p:ext uri="{BB962C8B-B14F-4D97-AF65-F5344CB8AC3E}">
        <p14:creationId xmlns:p14="http://schemas.microsoft.com/office/powerpoint/2010/main" val="333061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t>Негізгі сұрақтар:  </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kk-KZ" sz="3600" dirty="0"/>
              <a:t>Тұлғалық өсу түсінігі. </a:t>
            </a:r>
            <a:endParaRPr lang="ru-RU" sz="3600" dirty="0"/>
          </a:p>
          <a:p>
            <a:r>
              <a:rPr lang="kk-KZ" sz="3600" dirty="0"/>
              <a:t>Тұлғалық өсу тренингтерінің басқа тренингтеден ерекшелігі.</a:t>
            </a:r>
            <a:endParaRPr lang="ru-RU" sz="3600" dirty="0"/>
          </a:p>
          <a:p>
            <a:r>
              <a:rPr lang="kk-KZ" sz="3600" dirty="0"/>
              <a:t>Тұлғалық өсу тренингіне жаттығулар. </a:t>
            </a:r>
            <a:endParaRPr lang="ru-RU" sz="3600" dirty="0"/>
          </a:p>
        </p:txBody>
      </p:sp>
    </p:spTree>
    <p:extLst>
      <p:ext uri="{BB962C8B-B14F-4D97-AF65-F5344CB8AC3E}">
        <p14:creationId xmlns:p14="http://schemas.microsoft.com/office/powerpoint/2010/main" val="109537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85800" y="2382982"/>
            <a:ext cx="6195291" cy="3835703"/>
          </a:xfrm>
        </p:spPr>
        <p:txBody>
          <a:bodyPr/>
          <a:lstStyle/>
          <a:p>
            <a:r>
              <a:rPr lang="kk-KZ" b="1" dirty="0"/>
              <a:t>Тұлғалық өсу</a:t>
            </a:r>
            <a:r>
              <a:rPr lang="kk-KZ" dirty="0"/>
              <a:t> — бұл адамның, оның жеке басының әлеуетін дамыту және ашу. Тұлғалық өсу тренингтері өзін және өз табиғатын қабылдау, алдына мақсат қою және оларға қол жеткізу, өзін және өз өмір салтын басқару дағдыларын қалыптастырады</a:t>
            </a:r>
            <a:r>
              <a:rPr lang="kk-KZ" dirty="0" smtClean="0"/>
              <a:t>.</a:t>
            </a:r>
            <a:endParaRPr lang="ru-RU" dirty="0"/>
          </a:p>
        </p:txBody>
      </p:sp>
      <p:pic>
        <p:nvPicPr>
          <p:cNvPr id="4" name="Рисунок 3"/>
          <p:cNvPicPr>
            <a:picLocks noChangeAspect="1"/>
          </p:cNvPicPr>
          <p:nvPr/>
        </p:nvPicPr>
        <p:blipFill>
          <a:blip r:embed="rId2"/>
          <a:stretch>
            <a:fillRect/>
          </a:stretch>
        </p:blipFill>
        <p:spPr>
          <a:xfrm>
            <a:off x="7619999" y="1289095"/>
            <a:ext cx="3629892" cy="3950673"/>
          </a:xfrm>
          <a:prstGeom prst="rect">
            <a:avLst/>
          </a:prstGeom>
        </p:spPr>
      </p:pic>
    </p:spTree>
    <p:extLst>
      <p:ext uri="{BB962C8B-B14F-4D97-AF65-F5344CB8AC3E}">
        <p14:creationId xmlns:p14="http://schemas.microsoft.com/office/powerpoint/2010/main" val="417539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Өсу</a:t>
            </a:r>
            <a:r>
              <a:rPr lang="ru-RU" dirty="0"/>
              <a:t> мен даму – </a:t>
            </a:r>
            <a:r>
              <a:rPr lang="ru-RU" dirty="0" err="1"/>
              <a:t>өзара</a:t>
            </a:r>
            <a:r>
              <a:rPr lang="ru-RU" dirty="0"/>
              <a:t> </a:t>
            </a:r>
            <a:r>
              <a:rPr lang="ru-RU" dirty="0" err="1"/>
              <a:t>байланысты</a:t>
            </a:r>
            <a:r>
              <a:rPr lang="ru-RU" dirty="0"/>
              <a:t> </a:t>
            </a:r>
            <a:r>
              <a:rPr lang="ru-RU" dirty="0" err="1"/>
              <a:t>және</a:t>
            </a:r>
            <a:r>
              <a:rPr lang="ru-RU" dirty="0"/>
              <a:t> </a:t>
            </a:r>
            <a:r>
              <a:rPr lang="ru-RU" dirty="0" err="1"/>
              <a:t>бір-бірін</a:t>
            </a:r>
            <a:r>
              <a:rPr lang="ru-RU" dirty="0"/>
              <a:t> </a:t>
            </a:r>
            <a:r>
              <a:rPr lang="ru-RU" dirty="0" err="1"/>
              <a:t>өзара</a:t>
            </a:r>
            <a:r>
              <a:rPr lang="ru-RU" dirty="0"/>
              <a:t> </a:t>
            </a:r>
            <a:r>
              <a:rPr lang="ru-RU" dirty="0" err="1"/>
              <a:t>толықтыратыны</a:t>
            </a:r>
            <a:r>
              <a:rPr lang="ru-RU" dirty="0"/>
              <a:t> </a:t>
            </a:r>
            <a:r>
              <a:rPr lang="ru-RU" dirty="0" err="1"/>
              <a:t>түсінікті</a:t>
            </a:r>
            <a:r>
              <a:rPr lang="ru-RU" dirty="0"/>
              <a:t>. </a:t>
            </a:r>
            <a:r>
              <a:rPr lang="ru-RU" dirty="0" err="1"/>
              <a:t>Өсу-дамудың</a:t>
            </a:r>
            <a:r>
              <a:rPr lang="ru-RU" dirty="0"/>
              <a:t> </a:t>
            </a:r>
            <a:r>
              <a:rPr lang="ru-RU" dirty="0" err="1"/>
              <a:t>табиғи</a:t>
            </a:r>
            <a:r>
              <a:rPr lang="ru-RU" dirty="0"/>
              <a:t> </a:t>
            </a:r>
            <a:r>
              <a:rPr lang="ru-RU" dirty="0" err="1"/>
              <a:t>базасы</a:t>
            </a:r>
            <a:r>
              <a:rPr lang="ru-RU" dirty="0"/>
              <a:t>. </a:t>
            </a:r>
            <a:r>
              <a:rPr lang="ru-RU" dirty="0" err="1"/>
              <a:t>Табиғи</a:t>
            </a:r>
            <a:r>
              <a:rPr lang="ru-RU" dirty="0"/>
              <a:t> база бар </a:t>
            </a:r>
            <a:r>
              <a:rPr lang="ru-RU" dirty="0" err="1"/>
              <a:t>екенін</a:t>
            </a:r>
            <a:r>
              <a:rPr lang="ru-RU" dirty="0"/>
              <a:t> </a:t>
            </a:r>
            <a:r>
              <a:rPr lang="ru-RU" dirty="0" err="1"/>
              <a:t>ғана</a:t>
            </a:r>
            <a:r>
              <a:rPr lang="ru-RU" dirty="0"/>
              <a:t> </a:t>
            </a:r>
            <a:r>
              <a:rPr lang="ru-RU" dirty="0" err="1"/>
              <a:t>дамытуға</a:t>
            </a:r>
            <a:r>
              <a:rPr lang="ru-RU" dirty="0"/>
              <a:t> </a:t>
            </a:r>
            <a:r>
              <a:rPr lang="ru-RU" dirty="0" err="1"/>
              <a:t>болады</a:t>
            </a:r>
            <a:r>
              <a:rPr lang="ru-RU" dirty="0"/>
              <a:t>. </a:t>
            </a:r>
            <a:r>
              <a:rPr lang="ru-RU" dirty="0" err="1"/>
              <a:t>Егер</a:t>
            </a:r>
            <a:r>
              <a:rPr lang="ru-RU" dirty="0"/>
              <a:t> </a:t>
            </a:r>
            <a:r>
              <a:rPr lang="ru-RU" dirty="0" err="1"/>
              <a:t>жас</a:t>
            </a:r>
            <a:r>
              <a:rPr lang="ru-RU" dirty="0"/>
              <a:t> </a:t>
            </a:r>
            <a:r>
              <a:rPr lang="ru-RU" dirty="0" err="1"/>
              <a:t>адам</a:t>
            </a:r>
            <a:r>
              <a:rPr lang="ru-RU" dirty="0"/>
              <a:t> </a:t>
            </a:r>
            <a:r>
              <a:rPr lang="ru-RU" dirty="0" err="1"/>
              <a:t>іскерлік</a:t>
            </a:r>
            <a:r>
              <a:rPr lang="ru-RU" dirty="0"/>
              <a:t> </a:t>
            </a:r>
            <a:r>
              <a:rPr lang="ru-RU" dirty="0" err="1"/>
              <a:t>жауапкершілік</a:t>
            </a:r>
            <a:r>
              <a:rPr lang="ru-RU" dirty="0"/>
              <a:t> </a:t>
            </a:r>
            <a:r>
              <a:rPr lang="ru-RU" dirty="0" err="1"/>
              <a:t>деңгейі</a:t>
            </a:r>
            <a:r>
              <a:rPr lang="ru-RU" dirty="0"/>
              <a:t> </a:t>
            </a:r>
            <a:r>
              <a:rPr lang="ru-RU" dirty="0" err="1"/>
              <a:t>бойынша</a:t>
            </a:r>
            <a:r>
              <a:rPr lang="ru-RU" dirty="0"/>
              <a:t> тек </a:t>
            </a:r>
            <a:r>
              <a:rPr lang="ru-RU" dirty="0" err="1"/>
              <a:t>орындаушы</a:t>
            </a:r>
            <a:r>
              <a:rPr lang="ru-RU" dirty="0"/>
              <a:t> </a:t>
            </a:r>
            <a:r>
              <a:rPr lang="ru-RU" dirty="0" err="1"/>
              <a:t>ғана</a:t>
            </a:r>
            <a:r>
              <a:rPr lang="ru-RU" dirty="0"/>
              <a:t> </a:t>
            </a:r>
            <a:r>
              <a:rPr lang="ru-RU" dirty="0" err="1"/>
              <a:t>болса</a:t>
            </a:r>
            <a:r>
              <a:rPr lang="ru-RU" dirty="0"/>
              <a:t>, </a:t>
            </a:r>
            <a:r>
              <a:rPr lang="ru-RU" dirty="0" err="1"/>
              <a:t>тіпті</a:t>
            </a:r>
            <a:r>
              <a:rPr lang="ru-RU" dirty="0"/>
              <a:t> </a:t>
            </a:r>
            <a:r>
              <a:rPr lang="ru-RU" dirty="0" err="1"/>
              <a:t>маман</a:t>
            </a:r>
            <a:r>
              <a:rPr lang="ru-RU" dirty="0"/>
              <a:t> </a:t>
            </a:r>
            <a:r>
              <a:rPr lang="ru-RU" dirty="0" err="1"/>
              <a:t>деңгейіне</a:t>
            </a:r>
            <a:r>
              <a:rPr lang="ru-RU" dirty="0"/>
              <a:t> </a:t>
            </a:r>
            <a:r>
              <a:rPr lang="ru-RU" dirty="0" err="1"/>
              <a:t>дейін</a:t>
            </a:r>
            <a:r>
              <a:rPr lang="ru-RU" dirty="0"/>
              <a:t> жете </a:t>
            </a:r>
            <a:r>
              <a:rPr lang="ru-RU" dirty="0" err="1"/>
              <a:t>алмаса</a:t>
            </a:r>
            <a:r>
              <a:rPr lang="ru-RU" dirty="0"/>
              <a:t>, </a:t>
            </a:r>
            <a:r>
              <a:rPr lang="ru-RU" dirty="0" err="1"/>
              <a:t>онда</a:t>
            </a:r>
            <a:r>
              <a:rPr lang="ru-RU" dirty="0"/>
              <a:t> </a:t>
            </a:r>
            <a:r>
              <a:rPr lang="ru-RU" dirty="0" err="1"/>
              <a:t>басшыны</a:t>
            </a:r>
            <a:r>
              <a:rPr lang="ru-RU" dirty="0"/>
              <a:t> </a:t>
            </a:r>
            <a:r>
              <a:rPr lang="ru-RU" dirty="0" err="1"/>
              <a:t>дамыту</a:t>
            </a:r>
            <a:r>
              <a:rPr lang="ru-RU" dirty="0"/>
              <a:t> </a:t>
            </a:r>
            <a:r>
              <a:rPr lang="ru-RU" dirty="0" err="1"/>
              <a:t>пайдасыз</a:t>
            </a:r>
            <a:r>
              <a:rPr lang="ru-RU" dirty="0"/>
              <a:t>. </a:t>
            </a:r>
            <a:r>
              <a:rPr lang="ru-RU" dirty="0" err="1"/>
              <a:t>Ол</a:t>
            </a:r>
            <a:r>
              <a:rPr lang="ru-RU" dirty="0"/>
              <a:t> </a:t>
            </a:r>
            <a:r>
              <a:rPr lang="ru-RU" dirty="0" err="1"/>
              <a:t>әлі</a:t>
            </a:r>
            <a:r>
              <a:rPr lang="ru-RU" dirty="0"/>
              <a:t> </a:t>
            </a:r>
            <a:r>
              <a:rPr lang="ru-RU" dirty="0" err="1"/>
              <a:t>кішкентай</a:t>
            </a:r>
            <a:r>
              <a:rPr lang="ru-RU" dirty="0"/>
              <a:t>. Даму </a:t>
            </a:r>
            <a:r>
              <a:rPr lang="ru-RU" dirty="0" err="1"/>
              <a:t>жылдамдығы</a:t>
            </a:r>
            <a:r>
              <a:rPr lang="ru-RU" dirty="0"/>
              <a:t> </a:t>
            </a:r>
            <a:r>
              <a:rPr lang="ru-RU" dirty="0" err="1"/>
              <a:t>тренингте</a:t>
            </a:r>
            <a:r>
              <a:rPr lang="ru-RU" dirty="0"/>
              <a:t> </a:t>
            </a:r>
            <a:r>
              <a:rPr lang="ru-RU" dirty="0" err="1"/>
              <a:t>оқу</a:t>
            </a:r>
            <a:r>
              <a:rPr lang="ru-RU" dirty="0"/>
              <a:t> </a:t>
            </a:r>
            <a:r>
              <a:rPr lang="ru-RU" dirty="0" err="1"/>
              <a:t>барысында</a:t>
            </a:r>
            <a:r>
              <a:rPr lang="ru-RU" dirty="0"/>
              <a:t> </a:t>
            </a:r>
            <a:r>
              <a:rPr lang="ru-RU" dirty="0" err="1"/>
              <a:t>алғанша</a:t>
            </a:r>
            <a:r>
              <a:rPr lang="ru-RU" dirty="0"/>
              <a:t> </a:t>
            </a:r>
            <a:r>
              <a:rPr lang="ru-RU" dirty="0" err="1"/>
              <a:t>адамның</a:t>
            </a:r>
            <a:r>
              <a:rPr lang="ru-RU" dirty="0"/>
              <a:t> </a:t>
            </a:r>
            <a:r>
              <a:rPr lang="ru-RU" dirty="0" err="1"/>
              <a:t>өсіп-жетілу</a:t>
            </a:r>
            <a:r>
              <a:rPr lang="ru-RU" dirty="0"/>
              <a:t> </a:t>
            </a:r>
            <a:r>
              <a:rPr lang="ru-RU" dirty="0" err="1"/>
              <a:t>қажеттілігімен</a:t>
            </a:r>
            <a:r>
              <a:rPr lang="ru-RU" dirty="0"/>
              <a:t> </a:t>
            </a:r>
            <a:r>
              <a:rPr lang="ru-RU" dirty="0" err="1"/>
              <a:t>шектеледі</a:t>
            </a:r>
            <a:r>
              <a:rPr lang="ru-RU" dirty="0"/>
              <a:t>. </a:t>
            </a:r>
            <a:r>
              <a:rPr lang="ru-RU" dirty="0" err="1"/>
              <a:t>Жаңа</a:t>
            </a:r>
            <a:r>
              <a:rPr lang="ru-RU" dirty="0"/>
              <a:t> </a:t>
            </a:r>
            <a:r>
              <a:rPr lang="ru-RU" dirty="0" err="1"/>
              <a:t>жеке</a:t>
            </a:r>
            <a:r>
              <a:rPr lang="ru-RU" dirty="0"/>
              <a:t> </a:t>
            </a:r>
            <a:r>
              <a:rPr lang="ru-RU" dirty="0" err="1"/>
              <a:t>тұлғалық</a:t>
            </a:r>
            <a:r>
              <a:rPr lang="ru-RU" dirty="0"/>
              <a:t> </a:t>
            </a:r>
            <a:r>
              <a:rPr lang="ru-RU" dirty="0" err="1"/>
              <a:t>рөлдер</a:t>
            </a:r>
            <a:r>
              <a:rPr lang="ru-RU" dirty="0"/>
              <a:t> </a:t>
            </a:r>
            <a:r>
              <a:rPr lang="ru-RU" dirty="0" err="1"/>
              <a:t>жанымызда</a:t>
            </a:r>
            <a:r>
              <a:rPr lang="ru-RU" dirty="0"/>
              <a:t> </a:t>
            </a:r>
            <a:r>
              <a:rPr lang="ru-RU" dirty="0" err="1"/>
              <a:t>өсіп</a:t>
            </a:r>
            <a:r>
              <a:rPr lang="ru-RU" dirty="0"/>
              <a:t>, </a:t>
            </a:r>
            <a:r>
              <a:rPr lang="ru-RU" dirty="0" err="1"/>
              <a:t>жанға</a:t>
            </a:r>
            <a:r>
              <a:rPr lang="ru-RU" dirty="0"/>
              <a:t> </a:t>
            </a:r>
            <a:r>
              <a:rPr lang="ru-RU" dirty="0" err="1"/>
              <a:t>өрмелеуге</a:t>
            </a:r>
            <a:r>
              <a:rPr lang="ru-RU" dirty="0"/>
              <a:t> </a:t>
            </a:r>
            <a:r>
              <a:rPr lang="ru-RU" dirty="0" err="1"/>
              <a:t>тиіс</a:t>
            </a:r>
            <a:r>
              <a:rPr lang="ru-RU" dirty="0"/>
              <a:t>, тек </a:t>
            </a:r>
            <a:r>
              <a:rPr lang="ru-RU" dirty="0" err="1"/>
              <a:t>сонда</a:t>
            </a:r>
            <a:r>
              <a:rPr lang="ru-RU" dirty="0"/>
              <a:t> </a:t>
            </a:r>
            <a:r>
              <a:rPr lang="ru-RU" dirty="0" err="1"/>
              <a:t>ғана</a:t>
            </a:r>
            <a:r>
              <a:rPr lang="ru-RU" dirty="0"/>
              <a:t> </a:t>
            </a:r>
            <a:r>
              <a:rPr lang="ru-RU" dirty="0" err="1"/>
              <a:t>олар</a:t>
            </a:r>
            <a:r>
              <a:rPr lang="ru-RU" dirty="0"/>
              <a:t> </a:t>
            </a:r>
            <a:r>
              <a:rPr lang="ru-RU" dirty="0" err="1"/>
              <a:t>сыртқы</a:t>
            </a:r>
            <a:r>
              <a:rPr lang="ru-RU" dirty="0"/>
              <a:t> </a:t>
            </a:r>
            <a:r>
              <a:rPr lang="ru-RU" dirty="0" err="1"/>
              <a:t>маскаларға</a:t>
            </a:r>
            <a:r>
              <a:rPr lang="ru-RU" dirty="0"/>
              <a:t> </a:t>
            </a:r>
            <a:r>
              <a:rPr lang="ru-RU" dirty="0" err="1"/>
              <a:t>емес</a:t>
            </a:r>
            <a:r>
              <a:rPr lang="ru-RU" dirty="0"/>
              <a:t>, </a:t>
            </a:r>
            <a:r>
              <a:rPr lang="ru-RU" dirty="0" err="1"/>
              <a:t>тұлғаның</a:t>
            </a:r>
            <a:r>
              <a:rPr lang="ru-RU" dirty="0"/>
              <a:t> </a:t>
            </a:r>
            <a:r>
              <a:rPr lang="ru-RU" dirty="0" err="1"/>
              <a:t>жаңа</a:t>
            </a:r>
            <a:r>
              <a:rPr lang="ru-RU" dirty="0"/>
              <a:t> </a:t>
            </a:r>
            <a:r>
              <a:rPr lang="ru-RU" dirty="0" err="1"/>
              <a:t>қырына</a:t>
            </a:r>
            <a:r>
              <a:rPr lang="ru-RU" dirty="0"/>
              <a:t> </a:t>
            </a:r>
            <a:r>
              <a:rPr lang="ru-RU" dirty="0" err="1"/>
              <a:t>айналады</a:t>
            </a:r>
            <a:r>
              <a:rPr lang="ru-RU" dirty="0"/>
              <a:t>. Тек </a:t>
            </a:r>
            <a:r>
              <a:rPr lang="ru-RU" dirty="0" err="1"/>
              <a:t>қана</a:t>
            </a:r>
            <a:r>
              <a:rPr lang="ru-RU" dirty="0"/>
              <a:t> </a:t>
            </a:r>
            <a:r>
              <a:rPr lang="ru-RU" dirty="0" err="1"/>
              <a:t>өсуге</a:t>
            </a:r>
            <a:r>
              <a:rPr lang="ru-RU" dirty="0"/>
              <a:t> </a:t>
            </a:r>
            <a:r>
              <a:rPr lang="ru-RU" dirty="0" err="1"/>
              <a:t>қарап</a:t>
            </a:r>
            <a:r>
              <a:rPr lang="ru-RU" dirty="0"/>
              <a:t>, "ДАМЫТУ" </a:t>
            </a:r>
            <a:r>
              <a:rPr lang="ru-RU" dirty="0" err="1"/>
              <a:t>үнемі</a:t>
            </a:r>
            <a:r>
              <a:rPr lang="ru-RU" dirty="0"/>
              <a:t> </a:t>
            </a:r>
            <a:r>
              <a:rPr lang="ru-RU" dirty="0" err="1"/>
              <a:t>мүмкін</a:t>
            </a:r>
            <a:r>
              <a:rPr lang="ru-RU" dirty="0"/>
              <a:t> </a:t>
            </a:r>
            <a:r>
              <a:rPr lang="ru-RU" dirty="0" err="1"/>
              <a:t>емес</a:t>
            </a:r>
            <a:r>
              <a:rPr lang="ru-RU" dirty="0"/>
              <a:t>: даму </a:t>
            </a:r>
            <a:r>
              <a:rPr lang="ru-RU" dirty="0" err="1"/>
              <a:t>табиғи</a:t>
            </a:r>
            <a:r>
              <a:rPr lang="ru-RU" dirty="0"/>
              <a:t> </a:t>
            </a:r>
            <a:r>
              <a:rPr lang="ru-RU" dirty="0" err="1"/>
              <a:t>өсумен</a:t>
            </a:r>
            <a:r>
              <a:rPr lang="ru-RU" dirty="0"/>
              <a:t> </a:t>
            </a:r>
            <a:r>
              <a:rPr lang="ru-RU" dirty="0" err="1"/>
              <a:t>қолдау</a:t>
            </a:r>
            <a:r>
              <a:rPr lang="ru-RU" dirty="0"/>
              <a:t> </a:t>
            </a:r>
            <a:r>
              <a:rPr lang="ru-RU" dirty="0" err="1"/>
              <a:t>қажет</a:t>
            </a:r>
            <a:r>
              <a:rPr lang="ru-RU" dirty="0"/>
              <a:t>. </a:t>
            </a:r>
            <a:r>
              <a:rPr lang="ru-RU" dirty="0" err="1"/>
              <a:t>Жаңа</a:t>
            </a:r>
            <a:r>
              <a:rPr lang="ru-RU" dirty="0"/>
              <a:t> </a:t>
            </a:r>
            <a:r>
              <a:rPr lang="ru-RU" dirty="0" err="1"/>
              <a:t>білім</a:t>
            </a:r>
            <a:r>
              <a:rPr lang="ru-RU" dirty="0"/>
              <a:t> </a:t>
            </a:r>
            <a:r>
              <a:rPr lang="ru-RU" dirty="0" err="1"/>
              <a:t>нақты</a:t>
            </a:r>
            <a:r>
              <a:rPr lang="ru-RU" dirty="0"/>
              <a:t> </a:t>
            </a:r>
            <a:r>
              <a:rPr lang="ru-RU" dirty="0" err="1"/>
              <a:t>тәжірибемен</a:t>
            </a:r>
            <a:r>
              <a:rPr lang="ru-RU" dirty="0"/>
              <a:t>, </a:t>
            </a:r>
            <a:r>
              <a:rPr lang="ru-RU" dirty="0" err="1"/>
              <a:t>практикамен</a:t>
            </a:r>
            <a:r>
              <a:rPr lang="ru-RU" dirty="0"/>
              <a:t> </a:t>
            </a:r>
            <a:r>
              <a:rPr lang="ru-RU" dirty="0" err="1"/>
              <a:t>байыту</a:t>
            </a:r>
            <a:r>
              <a:rPr lang="ru-RU" dirty="0"/>
              <a:t> </a:t>
            </a:r>
            <a:r>
              <a:rPr lang="ru-RU" dirty="0" err="1"/>
              <a:t>үшін</a:t>
            </a:r>
            <a:r>
              <a:rPr lang="ru-RU" dirty="0"/>
              <a:t> </a:t>
            </a:r>
            <a:r>
              <a:rPr lang="ru-RU" dirty="0" err="1"/>
              <a:t>оқу</a:t>
            </a:r>
            <a:r>
              <a:rPr lang="ru-RU" dirty="0"/>
              <a:t> </a:t>
            </a:r>
            <a:r>
              <a:rPr lang="ru-RU" dirty="0" err="1"/>
              <a:t>өмірмен</a:t>
            </a:r>
            <a:r>
              <a:rPr lang="ru-RU" dirty="0"/>
              <a:t> </a:t>
            </a:r>
            <a:r>
              <a:rPr lang="ru-RU" dirty="0" err="1"/>
              <a:t>алмасуға</a:t>
            </a:r>
            <a:r>
              <a:rPr lang="ru-RU" dirty="0"/>
              <a:t> </a:t>
            </a:r>
            <a:r>
              <a:rPr lang="ru-RU" dirty="0" err="1"/>
              <a:t>тиіс</a:t>
            </a:r>
            <a:r>
              <a:rPr lang="ru-RU" dirty="0"/>
              <a:t>.</a:t>
            </a:r>
          </a:p>
        </p:txBody>
      </p:sp>
    </p:spTree>
    <p:extLst>
      <p:ext uri="{BB962C8B-B14F-4D97-AF65-F5344CB8AC3E}">
        <p14:creationId xmlns:p14="http://schemas.microsoft.com/office/powerpoint/2010/main" val="244418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2400" dirty="0" err="1"/>
              <a:t>Бастапқыда</a:t>
            </a:r>
            <a:r>
              <a:rPr lang="ru-RU" sz="2400" dirty="0"/>
              <a:t> «</a:t>
            </a:r>
            <a:r>
              <a:rPr lang="ru-RU" sz="2400" dirty="0" err="1"/>
              <a:t>тұлғалық</a:t>
            </a:r>
            <a:r>
              <a:rPr lang="ru-RU" sz="2400" dirty="0"/>
              <a:t> </a:t>
            </a:r>
            <a:r>
              <a:rPr lang="ru-RU" sz="2400" dirty="0" err="1"/>
              <a:t>өсу</a:t>
            </a:r>
            <a:r>
              <a:rPr lang="ru-RU" sz="2400" dirty="0"/>
              <a:t>» </a:t>
            </a:r>
            <a:r>
              <a:rPr lang="ru-RU" sz="2400" dirty="0" err="1"/>
              <a:t>ұғымы</a:t>
            </a:r>
            <a:r>
              <a:rPr lang="ru-RU" sz="2400" dirty="0"/>
              <a:t> </a:t>
            </a:r>
            <a:r>
              <a:rPr lang="ru-RU" sz="2400" dirty="0" err="1"/>
              <a:t>К.Роджерс</a:t>
            </a:r>
            <a:r>
              <a:rPr lang="ru-RU" sz="2400" dirty="0"/>
              <a:t> пен </a:t>
            </a:r>
            <a:r>
              <a:rPr lang="ru-RU" sz="2400" dirty="0" err="1"/>
              <a:t>А.Маслоудың</a:t>
            </a:r>
            <a:r>
              <a:rPr lang="ru-RU" sz="2400" dirty="0"/>
              <a:t> </a:t>
            </a:r>
            <a:r>
              <a:rPr lang="ru-RU" sz="2400" dirty="0" err="1"/>
              <a:t>гуманистік</a:t>
            </a:r>
            <a:r>
              <a:rPr lang="ru-RU" sz="2400" dirty="0"/>
              <a:t> психология </a:t>
            </a:r>
            <a:r>
              <a:rPr lang="ru-RU" sz="2400" dirty="0" err="1"/>
              <a:t>аясында</a:t>
            </a:r>
            <a:r>
              <a:rPr lang="ru-RU" sz="2400" dirty="0"/>
              <a:t> </a:t>
            </a:r>
            <a:r>
              <a:rPr lang="ru-RU" sz="2400" dirty="0" err="1"/>
              <a:t>тұжырымдалды</a:t>
            </a:r>
            <a:r>
              <a:rPr lang="ru-RU" sz="2400" dirty="0"/>
              <a:t>, </a:t>
            </a:r>
            <a:r>
              <a:rPr lang="ru-RU" sz="2400" dirty="0" err="1"/>
              <a:t>алайда</a:t>
            </a:r>
            <a:r>
              <a:rPr lang="ru-RU" sz="2400" dirty="0"/>
              <a:t> </a:t>
            </a:r>
            <a:r>
              <a:rPr lang="ru-RU" sz="2400" dirty="0" err="1"/>
              <a:t>қазіргі</a:t>
            </a:r>
            <a:r>
              <a:rPr lang="ru-RU" sz="2400" dirty="0"/>
              <a:t> </a:t>
            </a:r>
            <a:r>
              <a:rPr lang="ru-RU" sz="2400" dirty="0" err="1"/>
              <a:t>уақытта</a:t>
            </a:r>
            <a:r>
              <a:rPr lang="ru-RU" sz="2400" dirty="0"/>
              <a:t> </a:t>
            </a:r>
            <a:r>
              <a:rPr lang="ru-RU" sz="2400" dirty="0" err="1"/>
              <a:t>басқа</a:t>
            </a:r>
            <a:r>
              <a:rPr lang="ru-RU" sz="2400" dirty="0"/>
              <a:t> да </a:t>
            </a:r>
            <a:r>
              <a:rPr lang="ru-RU" sz="2400" dirty="0" err="1"/>
              <a:t>психологиялық</a:t>
            </a:r>
            <a:r>
              <a:rPr lang="ru-RU" sz="2400" dirty="0"/>
              <a:t> </a:t>
            </a:r>
            <a:r>
              <a:rPr lang="ru-RU" sz="2400" dirty="0" err="1"/>
              <a:t>бағыттар</a:t>
            </a:r>
            <a:r>
              <a:rPr lang="ru-RU" sz="2400" dirty="0"/>
              <a:t> </a:t>
            </a:r>
            <a:r>
              <a:rPr lang="ru-RU" sz="2400" dirty="0" err="1"/>
              <a:t>кеңінен</a:t>
            </a:r>
            <a:r>
              <a:rPr lang="ru-RU" sz="2400" dirty="0"/>
              <a:t> </a:t>
            </a:r>
            <a:r>
              <a:rPr lang="ru-RU" sz="2400" dirty="0" err="1"/>
              <a:t>қолданылады</a:t>
            </a:r>
            <a:r>
              <a:rPr lang="ru-RU" sz="2400" dirty="0"/>
              <a:t>. </a:t>
            </a:r>
            <a:r>
              <a:rPr lang="ru-RU" sz="2400" dirty="0" err="1"/>
              <a:t>Тұлғалық</a:t>
            </a:r>
            <a:r>
              <a:rPr lang="ru-RU" sz="2400" dirty="0"/>
              <a:t> </a:t>
            </a:r>
            <a:r>
              <a:rPr lang="ru-RU" sz="2400" dirty="0" err="1"/>
              <a:t>өсу</a:t>
            </a:r>
            <a:r>
              <a:rPr lang="ru-RU" sz="2400" dirty="0"/>
              <a:t> </a:t>
            </a:r>
            <a:r>
              <a:rPr lang="ru-RU" sz="2400" dirty="0" err="1"/>
              <a:t>туралы</a:t>
            </a:r>
            <a:r>
              <a:rPr lang="ru-RU" sz="2400" dirty="0"/>
              <a:t> </a:t>
            </a:r>
            <a:r>
              <a:rPr lang="ru-RU" sz="2400" dirty="0" err="1"/>
              <a:t>түсінік</a:t>
            </a:r>
            <a:r>
              <a:rPr lang="ru-RU" sz="2400" dirty="0"/>
              <a:t> </a:t>
            </a:r>
            <a:r>
              <a:rPr lang="ru-RU" sz="2400" dirty="0" err="1"/>
              <a:t>адамның</a:t>
            </a:r>
            <a:r>
              <a:rPr lang="ru-RU" sz="2400" dirty="0"/>
              <a:t> </a:t>
            </a:r>
            <a:r>
              <a:rPr lang="ru-RU" sz="2400" dirty="0" err="1"/>
              <a:t>бастапқы</a:t>
            </a:r>
            <a:r>
              <a:rPr lang="ru-RU" sz="2400" dirty="0"/>
              <a:t> </a:t>
            </a:r>
            <a:r>
              <a:rPr lang="ru-RU" sz="2400" dirty="0" err="1"/>
              <a:t>табиғатының</a:t>
            </a:r>
            <a:r>
              <a:rPr lang="ru-RU" sz="2400" dirty="0"/>
              <a:t> </a:t>
            </a:r>
            <a:r>
              <a:rPr lang="ru-RU" sz="2400" dirty="0" err="1"/>
              <a:t>оң</a:t>
            </a:r>
            <a:r>
              <a:rPr lang="ru-RU" sz="2400" dirty="0"/>
              <a:t> </a:t>
            </a:r>
            <a:r>
              <a:rPr lang="ru-RU" sz="2400" dirty="0" err="1"/>
              <a:t>көрінісіне</a:t>
            </a:r>
            <a:r>
              <a:rPr lang="ru-RU" sz="2400" dirty="0"/>
              <a:t> </a:t>
            </a:r>
            <a:r>
              <a:rPr lang="ru-RU" sz="2400" dirty="0" err="1"/>
              <a:t>және</a:t>
            </a:r>
            <a:r>
              <a:rPr lang="ru-RU" sz="2400" dirty="0"/>
              <a:t> </a:t>
            </a:r>
            <a:r>
              <a:rPr lang="ru-RU" sz="2400" dirty="0" err="1"/>
              <a:t>ішкі</a:t>
            </a:r>
            <a:r>
              <a:rPr lang="ru-RU" sz="2400" dirty="0"/>
              <a:t> </a:t>
            </a:r>
            <a:r>
              <a:rPr lang="ru-RU" sz="2400" dirty="0" err="1"/>
              <a:t>әлеуеттің</a:t>
            </a:r>
            <a:r>
              <a:rPr lang="ru-RU" sz="2400" dirty="0"/>
              <a:t> даму </a:t>
            </a:r>
            <a:r>
              <a:rPr lang="ru-RU" sz="2400" dirty="0" err="1"/>
              <a:t>мүмкіндіктеріне</a:t>
            </a:r>
            <a:r>
              <a:rPr lang="ru-RU" sz="2400" dirty="0"/>
              <a:t> </a:t>
            </a:r>
            <a:r>
              <a:rPr lang="ru-RU" sz="2400" dirty="0" err="1"/>
              <a:t>негізделеді</a:t>
            </a:r>
            <a:r>
              <a:rPr lang="ru-RU" sz="2400" dirty="0"/>
              <a:t>. </a:t>
            </a:r>
            <a:r>
              <a:rPr lang="ru-RU" sz="2400" dirty="0" err="1"/>
              <a:t>Бірақ</a:t>
            </a:r>
            <a:r>
              <a:rPr lang="ru-RU" sz="2400" dirty="0"/>
              <a:t> </a:t>
            </a:r>
            <a:r>
              <a:rPr lang="ru-RU" sz="2400" dirty="0" err="1"/>
              <a:t>қазіргі</a:t>
            </a:r>
            <a:r>
              <a:rPr lang="ru-RU" sz="2400" dirty="0"/>
              <a:t> </a:t>
            </a:r>
            <a:r>
              <a:rPr lang="ru-RU" sz="2400" dirty="0" err="1"/>
              <a:t>заманғы</a:t>
            </a:r>
            <a:r>
              <a:rPr lang="ru-RU" sz="2400" dirty="0"/>
              <a:t> </a:t>
            </a:r>
            <a:r>
              <a:rPr lang="ru-RU" sz="2400" dirty="0" err="1"/>
              <a:t>психологиялық</a:t>
            </a:r>
            <a:r>
              <a:rPr lang="ru-RU" sz="2400" dirty="0"/>
              <a:t> </a:t>
            </a:r>
            <a:r>
              <a:rPr lang="ru-RU" sz="2400" dirty="0" err="1"/>
              <a:t>тұжырымдамалар</a:t>
            </a:r>
            <a:r>
              <a:rPr lang="ru-RU" sz="2400" dirty="0"/>
              <a:t> </a:t>
            </a:r>
            <a:r>
              <a:rPr lang="ru-RU" sz="2400" dirty="0" err="1"/>
              <a:t>адамда</a:t>
            </a:r>
            <a:r>
              <a:rPr lang="ru-RU" sz="2400" dirty="0"/>
              <a:t> </a:t>
            </a:r>
            <a:r>
              <a:rPr lang="ru-RU" sz="2400" dirty="0" err="1"/>
              <a:t>мейірімді</a:t>
            </a:r>
            <a:r>
              <a:rPr lang="ru-RU" sz="2400" dirty="0"/>
              <a:t>, </a:t>
            </a:r>
            <a:r>
              <a:rPr lang="ru-RU" sz="2400" dirty="0" err="1"/>
              <a:t>конструктивтік</a:t>
            </a:r>
            <a:r>
              <a:rPr lang="ru-RU" sz="2400" dirty="0"/>
              <a:t> </a:t>
            </a:r>
            <a:r>
              <a:rPr lang="ru-RU" sz="2400" dirty="0" err="1"/>
              <a:t>және</a:t>
            </a:r>
            <a:r>
              <a:rPr lang="ru-RU" sz="2400" dirty="0"/>
              <a:t> </a:t>
            </a:r>
            <a:r>
              <a:rPr lang="ru-RU" sz="2400" dirty="0" err="1"/>
              <a:t>өзін-өзі</a:t>
            </a:r>
            <a:r>
              <a:rPr lang="ru-RU" sz="2400" dirty="0"/>
              <a:t> </a:t>
            </a:r>
            <a:r>
              <a:rPr lang="ru-RU" sz="2400" dirty="0" err="1"/>
              <a:t>дамытатын</a:t>
            </a:r>
            <a:r>
              <a:rPr lang="ru-RU" sz="2400" dirty="0"/>
              <a:t> </a:t>
            </a:r>
            <a:r>
              <a:rPr lang="ru-RU" sz="2400" dirty="0" err="1"/>
              <a:t>мәннің</a:t>
            </a:r>
            <a:r>
              <a:rPr lang="ru-RU" sz="2400" dirty="0"/>
              <a:t> </a:t>
            </a:r>
            <a:r>
              <a:rPr lang="ru-RU" sz="2400" dirty="0" err="1"/>
              <a:t>болуына</a:t>
            </a:r>
            <a:r>
              <a:rPr lang="ru-RU" sz="2400" dirty="0"/>
              <a:t> </a:t>
            </a:r>
            <a:r>
              <a:rPr lang="ru-RU" sz="2400" dirty="0" err="1"/>
              <a:t>байланысты</a:t>
            </a:r>
            <a:r>
              <a:rPr lang="ru-RU" sz="2400" dirty="0"/>
              <a:t> </a:t>
            </a:r>
            <a:r>
              <a:rPr lang="ru-RU" sz="2400" dirty="0" err="1"/>
              <a:t>емес</a:t>
            </a:r>
            <a:r>
              <a:rPr lang="ru-RU" sz="2400" dirty="0"/>
              <a:t>, </a:t>
            </a:r>
            <a:r>
              <a:rPr lang="ru-RU" sz="2400" dirty="0" err="1"/>
              <a:t>және</a:t>
            </a:r>
            <a:r>
              <a:rPr lang="ru-RU" sz="2400" dirty="0"/>
              <a:t> </a:t>
            </a:r>
            <a:r>
              <a:rPr lang="ru-RU" sz="2400" dirty="0" err="1"/>
              <a:t>адамның</a:t>
            </a:r>
            <a:r>
              <a:rPr lang="ru-RU" sz="2400" dirty="0"/>
              <a:t> </a:t>
            </a:r>
            <a:r>
              <a:rPr lang="ru-RU" sz="2400" dirty="0" err="1"/>
              <a:t>мәні</a:t>
            </a:r>
            <a:r>
              <a:rPr lang="ru-RU" sz="2400" dirty="0"/>
              <a:t> мен </a:t>
            </a:r>
            <a:r>
              <a:rPr lang="ru-RU" sz="2400" dirty="0" err="1"/>
              <a:t>әлеуеті</a:t>
            </a:r>
            <a:r>
              <a:rPr lang="ru-RU" sz="2400" dirty="0"/>
              <a:t> </a:t>
            </a:r>
            <a:r>
              <a:rPr lang="ru-RU" sz="2400" dirty="0" err="1"/>
              <a:t>туралы</a:t>
            </a:r>
            <a:r>
              <a:rPr lang="ru-RU" sz="2400" dirty="0"/>
              <a:t> </a:t>
            </a:r>
            <a:r>
              <a:rPr lang="ru-RU" sz="2400" dirty="0" err="1"/>
              <a:t>түсінік</a:t>
            </a:r>
            <a:r>
              <a:rPr lang="ru-RU" sz="2400" dirty="0"/>
              <a:t> </a:t>
            </a:r>
            <a:r>
              <a:rPr lang="ru-RU" sz="2400" dirty="0" err="1"/>
              <a:t>бойынша</a:t>
            </a:r>
            <a:r>
              <a:rPr lang="ru-RU" sz="2400" dirty="0"/>
              <a:t> </a:t>
            </a:r>
            <a:r>
              <a:rPr lang="ru-RU" sz="2400" dirty="0" err="1"/>
              <a:t>бұл</a:t>
            </a:r>
            <a:r>
              <a:rPr lang="ru-RU" sz="2400" dirty="0"/>
              <a:t> </a:t>
            </a:r>
            <a:r>
              <a:rPr lang="ru-RU" sz="2400" dirty="0" err="1"/>
              <a:t>тұжырымдамалар</a:t>
            </a:r>
            <a:r>
              <a:rPr lang="ru-RU" sz="2400" dirty="0"/>
              <a:t> </a:t>
            </a:r>
            <a:r>
              <a:rPr lang="ru-RU" sz="2400" dirty="0" err="1"/>
              <a:t>төрт</a:t>
            </a:r>
            <a:r>
              <a:rPr lang="ru-RU" sz="2400" dirty="0"/>
              <a:t> </a:t>
            </a:r>
            <a:r>
              <a:rPr lang="ru-RU" sz="2400" dirty="0" err="1"/>
              <a:t>топқа</a:t>
            </a:r>
            <a:r>
              <a:rPr lang="ru-RU" sz="2400" dirty="0"/>
              <a:t> </a:t>
            </a:r>
            <a:r>
              <a:rPr lang="ru-RU" sz="2400" dirty="0" err="1"/>
              <a:t>анық</a:t>
            </a:r>
            <a:r>
              <a:rPr lang="ru-RU" sz="2400" dirty="0"/>
              <a:t> </a:t>
            </a:r>
            <a:r>
              <a:rPr lang="ru-RU" sz="2400" dirty="0" err="1"/>
              <a:t>бөлінеді</a:t>
            </a:r>
            <a:r>
              <a:rPr lang="ru-RU" sz="2400" dirty="0"/>
              <a:t>:</a:t>
            </a:r>
          </a:p>
        </p:txBody>
      </p:sp>
    </p:spTree>
    <p:extLst>
      <p:ext uri="{BB962C8B-B14F-4D97-AF65-F5344CB8AC3E}">
        <p14:creationId xmlns:p14="http://schemas.microsoft.com/office/powerpoint/2010/main" val="345873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3970408283"/>
              </p:ext>
            </p:extLst>
          </p:nvPr>
        </p:nvGraphicFramePr>
        <p:xfrm>
          <a:off x="1219200" y="1634835"/>
          <a:ext cx="9698181" cy="4516582"/>
        </p:xfrm>
        <a:graphic>
          <a:graphicData uri="http://schemas.openxmlformats.org/drawingml/2006/table">
            <a:tbl>
              <a:tblPr firstRow="1" firstCol="1" bandRow="1">
                <a:tableStyleId>{5C22544A-7EE6-4342-B048-85BDC9FD1C3A}</a:tableStyleId>
              </a:tblPr>
              <a:tblGrid>
                <a:gridCol w="3232727">
                  <a:extLst>
                    <a:ext uri="{9D8B030D-6E8A-4147-A177-3AD203B41FA5}">
                      <a16:colId xmlns:a16="http://schemas.microsoft.com/office/drawing/2014/main" val="2905395506"/>
                    </a:ext>
                  </a:extLst>
                </a:gridCol>
                <a:gridCol w="3232727">
                  <a:extLst>
                    <a:ext uri="{9D8B030D-6E8A-4147-A177-3AD203B41FA5}">
                      <a16:colId xmlns:a16="http://schemas.microsoft.com/office/drawing/2014/main" val="731977508"/>
                    </a:ext>
                  </a:extLst>
                </a:gridCol>
                <a:gridCol w="3232727">
                  <a:extLst>
                    <a:ext uri="{9D8B030D-6E8A-4147-A177-3AD203B41FA5}">
                      <a16:colId xmlns:a16="http://schemas.microsoft.com/office/drawing/2014/main" val="501433002"/>
                    </a:ext>
                  </a:extLst>
                </a:gridCol>
              </a:tblGrid>
              <a:tr h="290519">
                <a:tc>
                  <a:txBody>
                    <a:bodyPr/>
                    <a:lstStyle/>
                    <a:p>
                      <a:pPr algn="just">
                        <a:lnSpc>
                          <a:spcPct val="107000"/>
                        </a:lnSpc>
                        <a:spcAft>
                          <a:spcPts val="0"/>
                        </a:spcAft>
                      </a:pPr>
                      <a:r>
                        <a:rPr lang="kk-KZ" sz="1600">
                          <a:effectLst/>
                        </a:rPr>
                        <a:t>Адам табиғаты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Тәрбиелік мәні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Негізгі өкілдері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5758370"/>
                  </a:ext>
                </a:extLst>
              </a:tr>
              <a:tr h="903356">
                <a:tc>
                  <a:txBody>
                    <a:bodyPr/>
                    <a:lstStyle/>
                    <a:p>
                      <a:pPr algn="just">
                        <a:lnSpc>
                          <a:spcPct val="107000"/>
                        </a:lnSpc>
                        <a:spcAft>
                          <a:spcPts val="0"/>
                        </a:spcAft>
                      </a:pPr>
                      <a:r>
                        <a:rPr lang="kk-KZ" sz="1600">
                          <a:effectLst/>
                        </a:rPr>
                        <a:t>Міндетті позитивті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Актуализацияда көмек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600">
                          <a:effectLst/>
                        </a:rPr>
                        <a:t> К.Роджерса, А. Маслоу</a:t>
                      </a:r>
                      <a:r>
                        <a:rPr lang="kk-KZ" sz="1600">
                          <a:effectLst/>
                        </a:rPr>
                        <a:t> концепциялары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900316"/>
                  </a:ext>
                </a:extLst>
              </a:tr>
              <a:tr h="903356">
                <a:tc>
                  <a:txBody>
                    <a:bodyPr/>
                    <a:lstStyle/>
                    <a:p>
                      <a:pPr algn="just">
                        <a:lnSpc>
                          <a:spcPct val="107000"/>
                        </a:lnSpc>
                        <a:spcAft>
                          <a:spcPts val="0"/>
                        </a:spcAft>
                      </a:pPr>
                      <a:r>
                        <a:rPr lang="kk-KZ" sz="1600" dirty="0">
                          <a:effectLst/>
                        </a:rPr>
                        <a:t>Шартты</a:t>
                      </a:r>
                      <a:r>
                        <a:rPr lang="en-US" sz="1600" dirty="0">
                          <a:effectLst/>
                        </a:rPr>
                        <a:t> </a:t>
                      </a:r>
                      <a:r>
                        <a:rPr lang="en-US" sz="1600" dirty="0" err="1">
                          <a:effectLst/>
                        </a:rPr>
                        <a:t>позитив</a:t>
                      </a:r>
                      <a:r>
                        <a:rPr lang="kk-KZ" sz="1600" dirty="0">
                          <a:effectLst/>
                        </a:rPr>
                        <a:t>ті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Таңдауда көмек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600">
                          <a:effectLst/>
                        </a:rPr>
                        <a:t>В. Франкл, Дж. Бюджентал</a:t>
                      </a:r>
                      <a:r>
                        <a:rPr lang="kk-KZ" sz="1600">
                          <a:effectLst/>
                        </a:rPr>
                        <a:t> экзистенциалды тәсіл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9237669"/>
                  </a:ext>
                </a:extLst>
              </a:tr>
              <a:tr h="903356">
                <a:tc>
                  <a:txBody>
                    <a:bodyPr/>
                    <a:lstStyle/>
                    <a:p>
                      <a:pPr algn="just">
                        <a:lnSpc>
                          <a:spcPct val="107000"/>
                        </a:lnSpc>
                        <a:spcAft>
                          <a:spcPts val="0"/>
                        </a:spcAft>
                      </a:pPr>
                      <a:r>
                        <a:rPr lang="en-US" sz="1600">
                          <a:effectLst/>
                        </a:rPr>
                        <a:t>Нейтрал</a:t>
                      </a:r>
                      <a:r>
                        <a:rPr lang="kk-KZ" sz="1600">
                          <a:effectLst/>
                        </a:rPr>
                        <a:t>ды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Қалыптастыру</a:t>
                      </a:r>
                      <a:r>
                        <a:rPr lang="en-US" sz="1600">
                          <a:effectLst/>
                        </a:rPr>
                        <a:t>, коррекция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Бихевиоризм, көп тәсілдер кеңестік психологиядан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7774217"/>
                  </a:ext>
                </a:extLst>
              </a:tr>
              <a:tr h="1515995">
                <a:tc>
                  <a:txBody>
                    <a:bodyPr/>
                    <a:lstStyle/>
                    <a:p>
                      <a:pPr algn="just">
                        <a:lnSpc>
                          <a:spcPct val="107000"/>
                        </a:lnSpc>
                        <a:spcAft>
                          <a:spcPts val="0"/>
                        </a:spcAft>
                      </a:pPr>
                      <a:r>
                        <a:rPr lang="kk-KZ" sz="1600" dirty="0">
                          <a:effectLst/>
                        </a:rPr>
                        <a:t>Бұзылған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600">
                          <a:effectLst/>
                        </a:rPr>
                        <a:t>Түзету/түзеу</a:t>
                      </a:r>
                      <a:r>
                        <a:rPr lang="en-US" sz="1600">
                          <a:effectLst/>
                        </a:rPr>
                        <a:t>, компенсация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600" dirty="0" err="1">
                          <a:effectLst/>
                        </a:rPr>
                        <a:t>Классичес</a:t>
                      </a:r>
                      <a:r>
                        <a:rPr lang="kk-KZ" sz="1600" dirty="0">
                          <a:effectLst/>
                        </a:rPr>
                        <a:t>калық</a:t>
                      </a:r>
                      <a:r>
                        <a:rPr lang="ru-RU" sz="1600" dirty="0">
                          <a:effectLst/>
                        </a:rPr>
                        <a:t> фрейдизм, </a:t>
                      </a:r>
                      <a:r>
                        <a:rPr lang="ru-RU" sz="1600" dirty="0" err="1">
                          <a:effectLst/>
                        </a:rPr>
                        <a:t>ортодоксаль</a:t>
                      </a:r>
                      <a:r>
                        <a:rPr lang="kk-KZ" sz="1600" dirty="0">
                          <a:effectLst/>
                        </a:rPr>
                        <a:t>ді </a:t>
                      </a:r>
                      <a:r>
                        <a:rPr lang="ru-RU" sz="1600" dirty="0" err="1">
                          <a:effectLst/>
                        </a:rPr>
                        <a:t>православ</a:t>
                      </a:r>
                      <a:r>
                        <a:rPr lang="ru-RU" sz="1600" dirty="0">
                          <a:effectLst/>
                        </a:rPr>
                        <a:t> психологи</a:t>
                      </a:r>
                      <a:r>
                        <a:rPr lang="kk-KZ" sz="1600" dirty="0">
                          <a:effectLst/>
                        </a:rPr>
                        <a:t>ясы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6376172"/>
                  </a:ext>
                </a:extLst>
              </a:tr>
            </a:tbl>
          </a:graphicData>
        </a:graphic>
      </p:graphicFrame>
    </p:spTree>
    <p:extLst>
      <p:ext uri="{BB962C8B-B14F-4D97-AF65-F5344CB8AC3E}">
        <p14:creationId xmlns:p14="http://schemas.microsoft.com/office/powerpoint/2010/main" val="389842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Қазіргі</a:t>
            </a:r>
            <a:r>
              <a:rPr lang="ru-RU" dirty="0"/>
              <a:t> </a:t>
            </a:r>
            <a:r>
              <a:rPr lang="ru-RU" dirty="0" err="1"/>
              <a:t>тренингтік</a:t>
            </a:r>
            <a:r>
              <a:rPr lang="ru-RU" dirty="0"/>
              <a:t> </a:t>
            </a:r>
            <a:r>
              <a:rPr lang="ru-RU" dirty="0" err="1"/>
              <a:t>практикада</a:t>
            </a:r>
            <a:r>
              <a:rPr lang="ru-RU" dirty="0"/>
              <a:t> "</a:t>
            </a:r>
            <a:r>
              <a:rPr lang="ru-RU" dirty="0" err="1"/>
              <a:t>тұлғалық</a:t>
            </a:r>
            <a:r>
              <a:rPr lang="ru-RU" dirty="0"/>
              <a:t> </a:t>
            </a:r>
            <a:r>
              <a:rPr lang="ru-RU" dirty="0" err="1"/>
              <a:t>өсу</a:t>
            </a:r>
            <a:r>
              <a:rPr lang="ru-RU" dirty="0"/>
              <a:t>" </a:t>
            </a:r>
            <a:r>
              <a:rPr lang="ru-RU" dirty="0" err="1"/>
              <a:t>ұғымы</a:t>
            </a:r>
            <a:r>
              <a:rPr lang="ru-RU" dirty="0"/>
              <a:t> </a:t>
            </a:r>
            <a:r>
              <a:rPr lang="ru-RU" dirty="0" err="1"/>
              <a:t>бірінші</a:t>
            </a:r>
            <a:r>
              <a:rPr lang="ru-RU" dirty="0"/>
              <a:t> </a:t>
            </a:r>
            <a:r>
              <a:rPr lang="ru-RU" dirty="0" err="1"/>
              <a:t>кезекте</a:t>
            </a:r>
            <a:r>
              <a:rPr lang="ru-RU" dirty="0"/>
              <a:t> </a:t>
            </a:r>
            <a:r>
              <a:rPr lang="ru-RU" dirty="0" err="1"/>
              <a:t>тұлғалық</a:t>
            </a:r>
            <a:r>
              <a:rPr lang="ru-RU" dirty="0"/>
              <a:t> </a:t>
            </a:r>
            <a:r>
              <a:rPr lang="ru-RU" dirty="0" err="1"/>
              <a:t>өсу</a:t>
            </a:r>
            <a:r>
              <a:rPr lang="ru-RU" dirty="0"/>
              <a:t> </a:t>
            </a:r>
            <a:r>
              <a:rPr lang="ru-RU" dirty="0" err="1"/>
              <a:t>тренингтерімен</a:t>
            </a:r>
            <a:r>
              <a:rPr lang="ru-RU" dirty="0"/>
              <a:t> </a:t>
            </a:r>
            <a:r>
              <a:rPr lang="ru-RU" dirty="0" err="1"/>
              <a:t>байланысты</a:t>
            </a:r>
            <a:r>
              <a:rPr lang="ru-RU" dirty="0"/>
              <a:t> </a:t>
            </a:r>
            <a:r>
              <a:rPr lang="ru-RU" dirty="0" err="1"/>
              <a:t>және</a:t>
            </a:r>
            <a:r>
              <a:rPr lang="ru-RU" dirty="0"/>
              <a:t> </a:t>
            </a:r>
            <a:r>
              <a:rPr lang="ru-RU" dirty="0" err="1"/>
              <a:t>өз</a:t>
            </a:r>
            <a:r>
              <a:rPr lang="ru-RU" dirty="0"/>
              <a:t> </a:t>
            </a:r>
            <a:r>
              <a:rPr lang="ru-RU" dirty="0" err="1"/>
              <a:t>ерекшеліктері</a:t>
            </a:r>
            <a:r>
              <a:rPr lang="ru-RU" dirty="0"/>
              <a:t> бар.</a:t>
            </a:r>
          </a:p>
          <a:p>
            <a:r>
              <a:rPr lang="ru-RU" dirty="0" err="1"/>
              <a:t>Г.А.Спижеваның</a:t>
            </a:r>
            <a:r>
              <a:rPr lang="ru-RU" dirty="0"/>
              <a:t> </a:t>
            </a:r>
            <a:r>
              <a:rPr lang="ru-RU" dirty="0" err="1"/>
              <a:t>айтуынша</a:t>
            </a:r>
            <a:r>
              <a:rPr lang="ru-RU" dirty="0"/>
              <a:t>, </a:t>
            </a:r>
            <a:r>
              <a:rPr lang="ru-RU" dirty="0" err="1"/>
              <a:t>тұлғалық</a:t>
            </a:r>
            <a:r>
              <a:rPr lang="ru-RU" dirty="0"/>
              <a:t> </a:t>
            </a:r>
            <a:r>
              <a:rPr lang="ru-RU" dirty="0" err="1"/>
              <a:t>өсу</a:t>
            </a:r>
            <a:r>
              <a:rPr lang="ru-RU" dirty="0"/>
              <a:t> "Мен – </a:t>
            </a:r>
            <a:r>
              <a:rPr lang="ru-RU" dirty="0" err="1"/>
              <a:t>Менмен</a:t>
            </a:r>
            <a:r>
              <a:rPr lang="ru-RU" dirty="0"/>
              <a:t> – </a:t>
            </a:r>
            <a:r>
              <a:rPr lang="ru-RU" dirty="0" err="1"/>
              <a:t>қарым-қатынас</a:t>
            </a:r>
            <a:r>
              <a:rPr lang="ru-RU" dirty="0"/>
              <a:t>" (</a:t>
            </a:r>
            <a:r>
              <a:rPr lang="ru-RU" dirty="0" err="1"/>
              <a:t>өз-өзімен</a:t>
            </a:r>
            <a:r>
              <a:rPr lang="ru-RU" dirty="0"/>
              <a:t> </a:t>
            </a:r>
            <a:r>
              <a:rPr lang="ru-RU" dirty="0" err="1"/>
              <a:t>қарым-қатынас</a:t>
            </a:r>
            <a:r>
              <a:rPr lang="ru-RU" dirty="0"/>
              <a:t>, </a:t>
            </a:r>
            <a:r>
              <a:rPr lang="ru-RU" dirty="0" err="1"/>
              <a:t>ішкі</a:t>
            </a:r>
            <a:r>
              <a:rPr lang="ru-RU" dirty="0"/>
              <a:t> </a:t>
            </a:r>
            <a:r>
              <a:rPr lang="ru-RU" dirty="0" err="1"/>
              <a:t>үйлесім</a:t>
            </a:r>
            <a:r>
              <a:rPr lang="ru-RU" dirty="0"/>
              <a:t>), "Мен – </a:t>
            </a:r>
            <a:r>
              <a:rPr lang="ru-RU" dirty="0" err="1"/>
              <a:t>Өзгелермен</a:t>
            </a:r>
            <a:r>
              <a:rPr lang="ru-RU" dirty="0"/>
              <a:t> </a:t>
            </a:r>
            <a:r>
              <a:rPr lang="ru-RU" dirty="0" err="1"/>
              <a:t>қарым-қатынасы</a:t>
            </a:r>
            <a:r>
              <a:rPr lang="ru-RU" dirty="0"/>
              <a:t>" (</a:t>
            </a:r>
            <a:r>
              <a:rPr lang="ru-RU" dirty="0" err="1"/>
              <a:t>қоршаған</a:t>
            </a:r>
            <a:r>
              <a:rPr lang="ru-RU" dirty="0"/>
              <a:t> </a:t>
            </a:r>
            <a:r>
              <a:rPr lang="ru-RU" dirty="0" err="1"/>
              <a:t>ортамен</a:t>
            </a:r>
            <a:r>
              <a:rPr lang="ru-RU" dirty="0"/>
              <a:t> </a:t>
            </a:r>
            <a:r>
              <a:rPr lang="ru-RU" dirty="0" err="1"/>
              <a:t>қарым-қатынас</a:t>
            </a:r>
            <a:r>
              <a:rPr lang="ru-RU" dirty="0"/>
              <a:t>) </a:t>
            </a:r>
            <a:r>
              <a:rPr lang="ru-RU" dirty="0" err="1"/>
              <a:t>және</a:t>
            </a:r>
            <a:r>
              <a:rPr lang="ru-RU" dirty="0"/>
              <a:t> </a:t>
            </a:r>
            <a:r>
              <a:rPr lang="ru-RU" dirty="0" err="1"/>
              <a:t>өзін-өзі</a:t>
            </a:r>
            <a:r>
              <a:rPr lang="ru-RU" dirty="0"/>
              <a:t> </a:t>
            </a:r>
            <a:r>
              <a:rPr lang="ru-RU" dirty="0" err="1"/>
              <a:t>көрсету</a:t>
            </a:r>
            <a:r>
              <a:rPr lang="ru-RU" dirty="0"/>
              <a:t> </a:t>
            </a:r>
            <a:r>
              <a:rPr lang="ru-RU" dirty="0" err="1"/>
              <a:t>сияқты</a:t>
            </a:r>
            <a:r>
              <a:rPr lang="ru-RU" dirty="0"/>
              <a:t> </a:t>
            </a:r>
            <a:r>
              <a:rPr lang="ru-RU" dirty="0" err="1"/>
              <a:t>құрамдас</a:t>
            </a:r>
            <a:r>
              <a:rPr lang="ru-RU" dirty="0"/>
              <a:t> </a:t>
            </a:r>
            <a:r>
              <a:rPr lang="ru-RU" dirty="0" err="1"/>
              <a:t>бөліктердің</a:t>
            </a:r>
            <a:r>
              <a:rPr lang="ru-RU" dirty="0"/>
              <a:t> </a:t>
            </a:r>
            <a:r>
              <a:rPr lang="ru-RU" dirty="0" err="1"/>
              <a:t>жиынтығы</a:t>
            </a:r>
            <a:r>
              <a:rPr lang="ru-RU" dirty="0"/>
              <a:t> </a:t>
            </a:r>
            <a:r>
              <a:rPr lang="ru-RU" dirty="0" err="1"/>
              <a:t>болып</a:t>
            </a:r>
            <a:r>
              <a:rPr lang="ru-RU" dirty="0"/>
              <a:t> </a:t>
            </a:r>
            <a:r>
              <a:rPr lang="ru-RU" dirty="0" err="1"/>
              <a:t>табылады</a:t>
            </a:r>
            <a:r>
              <a:rPr lang="ru-RU" dirty="0"/>
              <a:t>. </a:t>
            </a:r>
            <a:r>
              <a:rPr lang="ru-RU" dirty="0" err="1"/>
              <a:t>Бұл</a:t>
            </a:r>
            <a:r>
              <a:rPr lang="ru-RU" dirty="0"/>
              <a:t> </a:t>
            </a:r>
            <a:r>
              <a:rPr lang="ru-RU" dirty="0" err="1"/>
              <a:t>құрамдастардың</a:t>
            </a:r>
            <a:r>
              <a:rPr lang="ru-RU" dirty="0"/>
              <a:t> </a:t>
            </a:r>
            <a:r>
              <a:rPr lang="ru-RU" dirty="0" err="1"/>
              <a:t>дамуы</a:t>
            </a:r>
            <a:r>
              <a:rPr lang="ru-RU" dirty="0"/>
              <a:t>, </a:t>
            </a:r>
            <a:r>
              <a:rPr lang="ru-RU" dirty="0" err="1"/>
              <a:t>пікірлері</a:t>
            </a:r>
            <a:r>
              <a:rPr lang="ru-RU" dirty="0"/>
              <a:t> </a:t>
            </a:r>
            <a:r>
              <a:rPr lang="ru-RU" dirty="0" err="1"/>
              <a:t>бойынша</a:t>
            </a:r>
            <a:r>
              <a:rPr lang="ru-RU" dirty="0"/>
              <a:t>, </a:t>
            </a:r>
            <a:r>
              <a:rPr lang="ru-RU" dirty="0" err="1"/>
              <a:t>тұлғалық</a:t>
            </a:r>
            <a:r>
              <a:rPr lang="ru-RU" dirty="0"/>
              <a:t> </a:t>
            </a:r>
            <a:r>
              <a:rPr lang="ru-RU" dirty="0" err="1"/>
              <a:t>өсу</a:t>
            </a:r>
            <a:r>
              <a:rPr lang="ru-RU" dirty="0"/>
              <a:t> бар.</a:t>
            </a:r>
          </a:p>
          <a:p>
            <a:r>
              <a:rPr lang="ru-RU" dirty="0" err="1"/>
              <a:t>Анықтама</a:t>
            </a:r>
            <a:r>
              <a:rPr lang="ru-RU" dirty="0"/>
              <a:t> </a:t>
            </a:r>
            <a:r>
              <a:rPr lang="ru-RU" dirty="0" err="1"/>
              <a:t>қолданбалы</a:t>
            </a:r>
            <a:r>
              <a:rPr lang="ru-RU" dirty="0"/>
              <a:t> </a:t>
            </a:r>
            <a:r>
              <a:rPr lang="ru-RU" dirty="0" err="1"/>
              <a:t>кілтте</a:t>
            </a:r>
            <a:r>
              <a:rPr lang="ru-RU" dirty="0"/>
              <a:t> </a:t>
            </a:r>
            <a:r>
              <a:rPr lang="ru-RU" dirty="0" err="1"/>
              <a:t>тұжырымдалады</a:t>
            </a:r>
            <a:r>
              <a:rPr lang="ru-RU" dirty="0"/>
              <a:t>, </a:t>
            </a:r>
            <a:r>
              <a:rPr lang="ru-RU" dirty="0" err="1"/>
              <a:t>оған</a:t>
            </a:r>
            <a:r>
              <a:rPr lang="ru-RU" dirty="0"/>
              <a:t> </a:t>
            </a:r>
            <a:r>
              <a:rPr lang="ru-RU" dirty="0" err="1"/>
              <a:t>сәйкес</a:t>
            </a:r>
            <a:r>
              <a:rPr lang="ru-RU" dirty="0"/>
              <a:t> </a:t>
            </a:r>
            <a:r>
              <a:rPr lang="ru-RU" dirty="0" err="1"/>
              <a:t>тұлғалық</a:t>
            </a:r>
            <a:r>
              <a:rPr lang="ru-RU" dirty="0"/>
              <a:t> </a:t>
            </a:r>
            <a:r>
              <a:rPr lang="ru-RU" dirty="0" err="1"/>
              <a:t>өсу</a:t>
            </a:r>
            <a:r>
              <a:rPr lang="ru-RU" dirty="0"/>
              <a:t> — </a:t>
            </a:r>
            <a:r>
              <a:rPr lang="ru-RU" dirty="0" err="1"/>
              <a:t>бұл</a:t>
            </a:r>
            <a:r>
              <a:rPr lang="ru-RU" dirty="0"/>
              <a:t> </a:t>
            </a:r>
            <a:r>
              <a:rPr lang="ru-RU" dirty="0" err="1"/>
              <a:t>өмірлік</a:t>
            </a:r>
            <a:r>
              <a:rPr lang="ru-RU" dirty="0"/>
              <a:t> </a:t>
            </a:r>
            <a:r>
              <a:rPr lang="ru-RU" dirty="0" err="1"/>
              <a:t>міндеттерді</a:t>
            </a:r>
            <a:r>
              <a:rPr lang="ru-RU" dirty="0"/>
              <a:t> </a:t>
            </a:r>
            <a:r>
              <a:rPr lang="ru-RU" dirty="0" err="1"/>
              <a:t>табысты</a:t>
            </a:r>
            <a:r>
              <a:rPr lang="ru-RU" dirty="0"/>
              <a:t> </a:t>
            </a:r>
            <a:r>
              <a:rPr lang="ru-RU" dirty="0" err="1"/>
              <a:t>шешетін</a:t>
            </a:r>
            <a:r>
              <a:rPr lang="ru-RU" dirty="0"/>
              <a:t> </a:t>
            </a:r>
            <a:r>
              <a:rPr lang="ru-RU" dirty="0" err="1"/>
              <a:t>және</a:t>
            </a:r>
            <a:r>
              <a:rPr lang="ru-RU" dirty="0"/>
              <a:t> бай </a:t>
            </a:r>
            <a:r>
              <a:rPr lang="ru-RU" dirty="0" err="1"/>
              <a:t>өмірлік</a:t>
            </a:r>
            <a:r>
              <a:rPr lang="ru-RU" dirty="0"/>
              <a:t> </a:t>
            </a:r>
            <a:r>
              <a:rPr lang="ru-RU" dirty="0" err="1"/>
              <a:t>перспективаны</a:t>
            </a:r>
            <a:r>
              <a:rPr lang="ru-RU" dirty="0"/>
              <a:t> </a:t>
            </a:r>
            <a:r>
              <a:rPr lang="ru-RU" dirty="0" err="1"/>
              <a:t>ашатын</a:t>
            </a:r>
            <a:r>
              <a:rPr lang="ru-RU" dirty="0"/>
              <a:t> </a:t>
            </a:r>
            <a:r>
              <a:rPr lang="ru-RU" dirty="0" err="1"/>
              <a:t>тұлғалық</a:t>
            </a:r>
            <a:r>
              <a:rPr lang="ru-RU" dirty="0"/>
              <a:t> </a:t>
            </a:r>
            <a:r>
              <a:rPr lang="ru-RU" dirty="0" err="1"/>
              <a:t>әлеуеттің</a:t>
            </a:r>
            <a:r>
              <a:rPr lang="ru-RU" dirty="0"/>
              <a:t> </a:t>
            </a:r>
            <a:r>
              <a:rPr lang="ru-RU" dirty="0" err="1"/>
              <a:t>сапалық</a:t>
            </a:r>
            <a:r>
              <a:rPr lang="ru-RU" dirty="0"/>
              <a:t> </a:t>
            </a:r>
            <a:r>
              <a:rPr lang="ru-RU" dirty="0" err="1"/>
              <a:t>өзгерістері</a:t>
            </a:r>
            <a:r>
              <a:rPr lang="ru-RU" dirty="0"/>
              <a:t>. </a:t>
            </a:r>
          </a:p>
        </p:txBody>
      </p:sp>
    </p:spTree>
    <p:extLst>
      <p:ext uri="{BB962C8B-B14F-4D97-AF65-F5344CB8AC3E}">
        <p14:creationId xmlns:p14="http://schemas.microsoft.com/office/powerpoint/2010/main" val="115775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7454" y="764373"/>
            <a:ext cx="8088745" cy="1293028"/>
          </a:xfrm>
        </p:spPr>
        <p:txBody>
          <a:bodyPr>
            <a:noAutofit/>
          </a:bodyPr>
          <a:lstStyle/>
          <a:p>
            <a:r>
              <a:rPr lang="kk-KZ" sz="2400" b="1" dirty="0"/>
              <a:t>В. Леви</a:t>
            </a:r>
            <a:r>
              <a:rPr lang="kk-KZ" sz="2400" dirty="0"/>
              <a:t>, атап айтқанда, бұл туралы былай жазды:</a:t>
            </a:r>
            <a:r>
              <a:rPr lang="ru-RU" sz="2400" dirty="0"/>
              <a:t/>
            </a:r>
            <a:br>
              <a:rPr lang="ru-RU" sz="2400" dirty="0"/>
            </a:br>
            <a:r>
              <a:rPr lang="kk-KZ" sz="2400" dirty="0"/>
              <a:t>Жеке өсу дегеніміз не?</a:t>
            </a:r>
            <a:r>
              <a:rPr lang="ru-RU" sz="2400" dirty="0"/>
              <a:t/>
            </a:r>
            <a:br>
              <a:rPr lang="ru-RU" sz="2400" dirty="0"/>
            </a:br>
            <a:r>
              <a:rPr lang="kk-KZ" sz="2400" dirty="0"/>
              <a:t>Егер адамда мына белгілер көп болса:</a:t>
            </a:r>
            <a:r>
              <a:rPr lang="ru-RU" sz="2400" dirty="0"/>
              <a:t/>
            </a:r>
            <a:br>
              <a:rPr lang="ru-RU" sz="2400" dirty="0"/>
            </a:b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892177007"/>
              </p:ext>
            </p:extLst>
          </p:nvPr>
        </p:nvGraphicFramePr>
        <p:xfrm>
          <a:off x="685800" y="2194560"/>
          <a:ext cx="10820400" cy="402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809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Жеке тұлғалық өсу мен даму туралы жеке өсу тренингтерін (жеке тұлғаны дамыту тренингтерін) және іскерлік тренингтер, бизнес-кәсіби бағыттағы тренингтер салыстыра отырып айтуға ыңғайлы. </a:t>
            </a:r>
            <a:r>
              <a:rPr lang="kk-KZ" i="1" dirty="0"/>
              <a:t>Егер қатысушылар бизнес үшін өзекті білім мен нақты дағдыларды игерсе, және жаттықтырушы қатысушылардың жеке тұлғасына әсер етпесе, олардың құндылықтары мен өмір сүру стилін талқыламайды, олардың өзіне және адамдарға деген көзқарасын қозғамайды</a:t>
            </a:r>
            <a:r>
              <a:rPr lang="kk-KZ" dirty="0"/>
              <a:t>, Бұл бизнес-тренингтер таза түрде. Қатысушы тауардың жарнамасын қалай тиімді жасау және жұмыс істеп тұрған жалақы сызбаларын құру керектігін білді, қатысушы тауарды салу дағдысын меңгеріп, сауатты презентацияның мәтінін үйреніп алады</a:t>
            </a:r>
            <a:r>
              <a:rPr lang="kk-KZ" i="1" dirty="0"/>
              <a:t>. Ол бизнесте тиімдірек бола алады, бірақ ол жеке тұлға ретінде сол қалпы қалды, бұнда жеке өсу мен даму міндеттері тұрған жоқ.</a:t>
            </a:r>
            <a:r>
              <a:rPr lang="kk-KZ" dirty="0"/>
              <a:t> </a:t>
            </a:r>
            <a:endParaRPr lang="ru-RU" dirty="0"/>
          </a:p>
        </p:txBody>
      </p:sp>
    </p:spTree>
    <p:extLst>
      <p:ext uri="{BB962C8B-B14F-4D97-AF65-F5344CB8AC3E}">
        <p14:creationId xmlns:p14="http://schemas.microsoft.com/office/powerpoint/2010/main" val="3903508123"/>
      </p:ext>
    </p:extLst>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След самолета">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13</TotalTime>
  <Words>1351</Words>
  <Application>Microsoft Office PowerPoint</Application>
  <PresentationFormat>Широкоэкранный</PresentationFormat>
  <Paragraphs>74</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Century Gothic</vt:lpstr>
      <vt:lpstr>Times New Roman</vt:lpstr>
      <vt:lpstr>След самолета</vt:lpstr>
      <vt:lpstr>Тұлғалық өсу тренингі.</vt:lpstr>
      <vt:lpstr>Негізгі сұрақтар:   </vt:lpstr>
      <vt:lpstr>Презентация PowerPoint</vt:lpstr>
      <vt:lpstr>Презентация PowerPoint</vt:lpstr>
      <vt:lpstr>Презентация PowerPoint</vt:lpstr>
      <vt:lpstr>Презентация PowerPoint</vt:lpstr>
      <vt:lpstr>Презентация PowerPoint</vt:lpstr>
      <vt:lpstr>В. Леви, атап айтқанда, бұл туралы былай жазды: Жеке өсу дегеніміз не? Егер адамда мына белгілер көп болса: </vt:lpstr>
      <vt:lpstr>Презентация PowerPoint</vt:lpstr>
      <vt:lpstr>Мұндай тренингтердің ерекшелігі, нақты дағдылар, инструменталды тренингтер, тұлғаның өсу және даму тренингтері тренингтерге қатысушылардың жеке басымен жұмыс істейді. </vt:lpstr>
      <vt:lpstr>Жеке тұлғаны дамыту тренингтері қатысушыларды өз эмоцияларын басқаруға, өткен емес, келешек өмір сүруге үйретеді, қатысушылардың авторлық өмірлік ұстанымын дамытады және олардың алдына олардың жеке құндылықтары мен өмірлік миссиялары мәселелерін қояды.</vt:lpstr>
      <vt:lpstr>Презентация PowerPoint</vt:lpstr>
      <vt:lpstr>Өмірбаяндық сауалнама</vt:lpstr>
      <vt:lpstr>Презентация PowerPoint</vt:lpstr>
      <vt:lpstr>Презентация PowerPoint</vt:lpstr>
      <vt:lpstr>«Визитка» жаттығуы</vt:lpstr>
      <vt:lpstr>Презентация PowerPoint</vt:lpstr>
      <vt:lpstr>Оқу әдебиеттері:</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Тұлғалық өсу тренингі.</dc:title>
  <dc:creator>Әділетқызы Аружан</dc:creator>
  <cp:lastModifiedBy>Әділетқызы Аружан</cp:lastModifiedBy>
  <cp:revision>2</cp:revision>
  <dcterms:created xsi:type="dcterms:W3CDTF">2020-12-23T00:11:48Z</dcterms:created>
  <dcterms:modified xsi:type="dcterms:W3CDTF">2020-12-23T00:25:11Z</dcterms:modified>
</cp:coreProperties>
</file>